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 bookmarkIdSeed="3">
  <p:sldMasterIdLst>
    <p:sldMasterId id="2147483648" r:id="rId4"/>
    <p:sldMasterId id="2147483694" r:id="rId5"/>
  </p:sldMasterIdLst>
  <p:notesMasterIdLst>
    <p:notesMasterId r:id="rId47"/>
  </p:notesMasterIdLst>
  <p:handoutMasterIdLst>
    <p:handoutMasterId r:id="rId48"/>
  </p:handoutMasterIdLst>
  <p:sldIdLst>
    <p:sldId id="390" r:id="rId6"/>
    <p:sldId id="1641" r:id="rId7"/>
    <p:sldId id="1642" r:id="rId8"/>
    <p:sldId id="291" r:id="rId9"/>
    <p:sldId id="292" r:id="rId10"/>
    <p:sldId id="257" r:id="rId11"/>
    <p:sldId id="259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95" r:id="rId38"/>
    <p:sldId id="293" r:id="rId39"/>
    <p:sldId id="286" r:id="rId40"/>
    <p:sldId id="294" r:id="rId41"/>
    <p:sldId id="287" r:id="rId42"/>
    <p:sldId id="296" r:id="rId43"/>
    <p:sldId id="297" r:id="rId44"/>
    <p:sldId id="1643" r:id="rId45"/>
    <p:sldId id="1644" r:id="rId46"/>
  </p:sldIdLst>
  <p:sldSz cx="12192000" cy="6858000"/>
  <p:notesSz cx="6858000" cy="9144000"/>
  <p:embeddedFontLs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IBM Plex Sans" panose="020B0604020202020204" charset="0"/>
      <p:regular r:id="rId53"/>
      <p:bold r:id="rId54"/>
      <p:italic r:id="rId55"/>
      <p:boldItalic r:id="rId56"/>
    </p:embeddedFont>
    <p:embeddedFont>
      <p:font typeface="IBM Plex Sans Medium" panose="020B0604020202020204" charset="0"/>
      <p:regular r:id="rId57"/>
      <p:italic r:id="rId58"/>
    </p:embeddedFont>
    <p:embeddedFont>
      <p:font typeface="IBM Plex Sans SemiBold" panose="020B0604020202020204" charset="0"/>
      <p:regular r:id="rId59"/>
      <p:bold r:id="rId60"/>
      <p:italic r:id="rId61"/>
      <p:boldItalic r:id="rId62"/>
    </p:embeddedFont>
    <p:embeddedFont>
      <p:font typeface="Satoshi" panose="020B0604020202020204" charset="0"/>
      <p:regular r:id="rId63"/>
      <p:bold r:id="rId64"/>
      <p:italic r:id="rId65"/>
      <p:boldItalic r:id="rId66"/>
    </p:embeddedFont>
    <p:embeddedFont>
      <p:font typeface="Satoshi Medium" panose="020B0604020202020204" charset="0"/>
      <p:regular r:id="rId67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6252FA7-1F24-C16B-0440-46A81F1084F5}" name="COULMONT Charline" initials="CC" userId="S-1-5-21-1078081533-343818398-839522115-872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AM Thi Nhu An" initials="PTNA" lastIdx="32" clrIdx="0">
    <p:extLst>
      <p:ext uri="{19B8F6BF-5375-455C-9EA6-DF929625EA0E}">
        <p15:presenceInfo xmlns:p15="http://schemas.microsoft.com/office/powerpoint/2012/main" userId="PHAM Thi Nhu An" providerId="None"/>
      </p:ext>
    </p:extLst>
  </p:cmAuthor>
  <p:cmAuthor id="2" name="Laurence.winter@cnrs-dir.fr" initials="L" lastIdx="80" clrIdx="1">
    <p:extLst>
      <p:ext uri="{19B8F6BF-5375-455C-9EA6-DF929625EA0E}">
        <p15:presenceInfo xmlns:p15="http://schemas.microsoft.com/office/powerpoint/2012/main" userId="Laurence.winter@cnrs-dir.fr" providerId="None"/>
      </p:ext>
    </p:extLst>
  </p:cmAuthor>
  <p:cmAuthor id="3" name="Christophe Steffan" initials="CS" lastIdx="7" clrIdx="2">
    <p:extLst>
      <p:ext uri="{19B8F6BF-5375-455C-9EA6-DF929625EA0E}">
        <p15:presenceInfo xmlns:p15="http://schemas.microsoft.com/office/powerpoint/2012/main" userId="cc03bb8f05f275cd" providerId="Windows Live"/>
      </p:ext>
    </p:extLst>
  </p:cmAuthor>
  <p:cmAuthor id="4" name="RIETSCH Justine" initials="RJ" lastIdx="3" clrIdx="3">
    <p:extLst>
      <p:ext uri="{19B8F6BF-5375-455C-9EA6-DF929625EA0E}">
        <p15:presenceInfo xmlns:p15="http://schemas.microsoft.com/office/powerpoint/2012/main" userId="S-1-5-21-1078081533-343818398-839522115-96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41EB"/>
    <a:srgbClr val="11284B"/>
    <a:srgbClr val="000000"/>
    <a:srgbClr val="9AE2FF"/>
    <a:srgbClr val="CDD7DC"/>
    <a:srgbClr val="FFBC75"/>
    <a:srgbClr val="FFEB6E"/>
    <a:srgbClr val="B0EE89"/>
    <a:srgbClr val="8296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3" autoAdjust="0"/>
    <p:restoredTop sz="95273" autoAdjust="0"/>
  </p:normalViewPr>
  <p:slideViewPr>
    <p:cSldViewPr showGuides="1">
      <p:cViewPr varScale="1">
        <p:scale>
          <a:sx n="107" d="100"/>
          <a:sy n="107" d="100"/>
        </p:scale>
        <p:origin x="7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108" d="100"/>
          <a:sy n="108" d="100"/>
        </p:scale>
        <p:origin x="500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63" Type="http://schemas.openxmlformats.org/officeDocument/2006/relationships/font" Target="fonts/font15.fntdata"/><Relationship Id="rId6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66" Type="http://schemas.openxmlformats.org/officeDocument/2006/relationships/font" Target="fonts/font18.fntdata"/><Relationship Id="rId5" Type="http://schemas.openxmlformats.org/officeDocument/2006/relationships/slideMaster" Target="slideMasters/slideMaster2.xml"/><Relationship Id="rId61" Type="http://schemas.openxmlformats.org/officeDocument/2006/relationships/font" Target="fonts/font13.fntdata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handoutMaster" Target="handoutMasters/handoutMaster1.xml"/><Relationship Id="rId56" Type="http://schemas.openxmlformats.org/officeDocument/2006/relationships/font" Target="fonts/font8.fntdata"/><Relationship Id="rId64" Type="http://schemas.openxmlformats.org/officeDocument/2006/relationships/font" Target="fonts/font16.fntdata"/><Relationship Id="rId69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font" Target="fonts/font3.fntdata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font" Target="fonts/font11.fntdata"/><Relationship Id="rId67" Type="http://schemas.openxmlformats.org/officeDocument/2006/relationships/font" Target="fonts/font19.fntdata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font" Target="fonts/font6.fntdata"/><Relationship Id="rId62" Type="http://schemas.openxmlformats.org/officeDocument/2006/relationships/font" Target="fonts/font14.fntdata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font" Target="fonts/font17.fntdata"/><Relationship Id="rId73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7" Type="http://schemas.openxmlformats.org/officeDocument/2006/relationships/slide" Target="slides/slide2.xml"/><Relationship Id="rId7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54C99D9-0709-6434-9CB2-839695AAA6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5EF67AB-83BE-8016-014F-5A122AECCA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6856D-A6F5-864E-B894-C06B40E71D62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94ADAF7-B849-6E1C-CA9D-D014F797F6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15A8F63-A908-0427-CBAF-2A15BEB6E1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8ABFA-369F-FA4C-B2A9-51EFFFE0DC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45180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DFC18-3D3E-A041-A3F3-D294B7D0CEC9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B45D8-6FF4-8A4C-9937-2BAD7338C1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109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svg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uverture trame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cercle, jaune, objet astronomique&#10;&#10;Description générée automatiquement">
            <a:extLst>
              <a:ext uri="{FF2B5EF4-FFF2-40B4-BE49-F238E27FC236}">
                <a16:creationId xmlns:a16="http://schemas.microsoft.com/office/drawing/2014/main" id="{70A30918-7A9D-DD57-9265-4FC71EA30A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328310" cy="6858501"/>
          </a:xfrm>
          <a:prstGeom prst="rect">
            <a:avLst/>
          </a:prstGeom>
        </p:spPr>
      </p:pic>
      <p:sp>
        <p:nvSpPr>
          <p:cNvPr id="16" name="Espace réservé du titre 1">
            <a:extLst>
              <a:ext uri="{FF2B5EF4-FFF2-40B4-BE49-F238E27FC236}">
                <a16:creationId xmlns:a16="http://schemas.microsoft.com/office/drawing/2014/main" id="{0713705B-5073-A3A8-7F11-ADCE02A63EDB}"/>
              </a:ext>
            </a:extLst>
          </p:cNvPr>
          <p:cNvSpPr txBox="1">
            <a:spLocks/>
          </p:cNvSpPr>
          <p:nvPr userDrawn="1"/>
        </p:nvSpPr>
        <p:spPr>
          <a:xfrm>
            <a:off x="479425" y="3564627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1ADB2D1D-1287-FEEC-BE39-688D34E27AC8}"/>
              </a:ext>
            </a:extLst>
          </p:cNvPr>
          <p:cNvSpPr txBox="1">
            <a:spLocks/>
          </p:cNvSpPr>
          <p:nvPr userDrawn="1"/>
        </p:nvSpPr>
        <p:spPr>
          <a:xfrm>
            <a:off x="479425" y="3722282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4AFA88FC-14A0-F865-9691-C00424D9F188}"/>
              </a:ext>
            </a:extLst>
          </p:cNvPr>
          <p:cNvSpPr txBox="1">
            <a:spLocks/>
          </p:cNvSpPr>
          <p:nvPr userDrawn="1"/>
        </p:nvSpPr>
        <p:spPr>
          <a:xfrm>
            <a:off x="407210" y="5897267"/>
            <a:ext cx="4871589" cy="859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BCAC6964-66DB-4558-4AB0-EC60E1678C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598" y="6271868"/>
            <a:ext cx="163920" cy="101084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4F55A71F-6B9C-E8D9-6B4E-844CD2C65A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9850" t="36707" r="28821" b="34081"/>
          <a:stretch/>
        </p:blipFill>
        <p:spPr>
          <a:xfrm>
            <a:off x="6384040" y="802609"/>
            <a:ext cx="1656230" cy="1656230"/>
          </a:xfrm>
          <a:prstGeom prst="rect">
            <a:avLst/>
          </a:prstGeom>
        </p:spPr>
      </p:pic>
      <p:sp>
        <p:nvSpPr>
          <p:cNvPr id="9" name="Sous-titre 2">
            <a:extLst>
              <a:ext uri="{FF2B5EF4-FFF2-40B4-BE49-F238E27FC236}">
                <a16:creationId xmlns:a16="http://schemas.microsoft.com/office/drawing/2014/main" id="{034B118D-2FAA-524A-6BA3-69F972AE27A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79424" y="4869200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760"/>
              </a:lnSpc>
              <a:buNone/>
              <a:defRPr sz="1800" b="1" i="0" baseline="0">
                <a:solidFill>
                  <a:schemeClr val="accent1"/>
                </a:solidFill>
                <a:latin typeface="Satoshi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956FBDA-B443-D8CB-0127-2A4014940A61}"/>
              </a:ext>
            </a:extLst>
          </p:cNvPr>
          <p:cNvSpPr txBox="1"/>
          <p:nvPr userDrawn="1"/>
        </p:nvSpPr>
        <p:spPr>
          <a:xfrm>
            <a:off x="695863" y="6247936"/>
            <a:ext cx="932948" cy="1800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fld id="{71EE7E6F-E690-594F-AA95-A2E190D12AE4}" type="datetime1">
              <a:rPr lang="fr-FR" sz="1300" b="0" i="0" kern="1200" smtClean="0">
                <a:solidFill>
                  <a:schemeClr val="accent2"/>
                </a:solidFill>
                <a:latin typeface="IBM Plex Sans Medium" panose="020B0503050203000203" pitchFamily="34" charset="0"/>
                <a:ea typeface="+mn-ea"/>
                <a:cs typeface="+mn-cs"/>
              </a:rPr>
              <a:t>31/03/2026</a:t>
            </a:fld>
            <a:endParaRPr lang="fr-FR" sz="1300" b="0" i="0" kern="1200" dirty="0">
              <a:solidFill>
                <a:schemeClr val="accent2"/>
              </a:solidFill>
              <a:latin typeface="IBM Plex Sans Medium" panose="020B0503050203000203" pitchFamily="34" charset="0"/>
              <a:ea typeface="+mn-ea"/>
              <a:cs typeface="+mn-cs"/>
            </a:endParaRPr>
          </a:p>
        </p:txBody>
      </p:sp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0A516C33-8358-C1A9-53E5-14770CC30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324866"/>
            <a:ext cx="5616575" cy="12961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5480"/>
              </a:lnSpc>
              <a:defRPr sz="5400" b="0" i="0" baseline="0">
                <a:solidFill>
                  <a:schemeClr val="accent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1239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+ image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11233150" cy="1080490"/>
          </a:xfrm>
          <a:prstGeom prst="rect">
            <a:avLst/>
          </a:prstGeom>
        </p:spPr>
        <p:txBody>
          <a:bodyPr lIns="0" tIns="0" rIns="36000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58633BF5-108A-77A3-84FF-E4F0D2FE1B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3717040"/>
            <a:ext cx="11233150" cy="906980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28575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marL="285750" marR="0" lvl="0" indent="-285750" algn="l" defTabSz="914400" rtl="0" eaLnBrk="1" fontAlgn="auto" latinLnBrk="0" hangingPunct="1">
              <a:lnSpc>
                <a:spcPts val="17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ici pour ajouter du texte courant</a:t>
            </a:r>
          </a:p>
          <a:p>
            <a:pPr marL="285750" marR="0" lvl="0" indent="-285750" algn="l" defTabSz="914400" rtl="0" eaLnBrk="1" fontAlgn="auto" latinLnBrk="0" hangingPunct="1">
              <a:lnSpc>
                <a:spcPts val="17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ici pour ajouter du texte courant</a:t>
            </a:r>
          </a:p>
          <a:p>
            <a:pPr lvl="0"/>
            <a:endParaRPr lang="fr-FR" dirty="0"/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2E0B094D-9DCF-97E2-56AE-F005BF30B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C1932475-7A8A-6E7B-34D2-C187452DBDD4}"/>
              </a:ext>
            </a:extLst>
          </p:cNvPr>
          <p:cNvSpPr txBox="1">
            <a:spLocks/>
          </p:cNvSpPr>
          <p:nvPr userDrawn="1"/>
        </p:nvSpPr>
        <p:spPr>
          <a:xfrm>
            <a:off x="9193212" y="2339069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ts val="176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baseline="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1" name="Espace réservé du texte 10">
            <a:extLst>
              <a:ext uri="{FF2B5EF4-FFF2-40B4-BE49-F238E27FC236}">
                <a16:creationId xmlns:a16="http://schemas.microsoft.com/office/drawing/2014/main" id="{004A83C6-DC1E-F624-88B8-9073501B346E}"/>
              </a:ext>
            </a:extLst>
          </p:cNvPr>
          <p:cNvSpPr txBox="1">
            <a:spLocks/>
          </p:cNvSpPr>
          <p:nvPr userDrawn="1"/>
        </p:nvSpPr>
        <p:spPr>
          <a:xfrm>
            <a:off x="9838942" y="500758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2" name="Espace réservé du texte 10">
            <a:extLst>
              <a:ext uri="{FF2B5EF4-FFF2-40B4-BE49-F238E27FC236}">
                <a16:creationId xmlns:a16="http://schemas.microsoft.com/office/drawing/2014/main" id="{ADE28056-A7DE-9F78-B761-FABCA8CD58EB}"/>
              </a:ext>
            </a:extLst>
          </p:cNvPr>
          <p:cNvSpPr txBox="1">
            <a:spLocks/>
          </p:cNvSpPr>
          <p:nvPr userDrawn="1"/>
        </p:nvSpPr>
        <p:spPr>
          <a:xfrm>
            <a:off x="9648515" y="4875601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CC20F23C-BF47-14DB-BDE9-56E947A879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11233150" cy="692497"/>
          </a:xfrm>
          <a:prstGeom prst="rect">
            <a:avLst/>
          </a:prstGeom>
        </p:spPr>
        <p:txBody>
          <a:bodyPr wrap="square" lIns="0" tIns="0" rIns="36000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IBM Plex Sans Medium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24577784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4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11233150" cy="10804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58633BF5-108A-77A3-84FF-E4F0D2FE1B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6" y="3717040"/>
            <a:ext cx="3528696" cy="2304320"/>
          </a:xfrm>
          <a:prstGeom prst="rect">
            <a:avLst/>
          </a:prstGeom>
        </p:spPr>
        <p:txBody>
          <a:bodyPr lIns="0" tIns="0" rIns="14400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2E0B094D-9DCF-97E2-56AE-F005BF30B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Espace réservé du texte 22">
            <a:extLst>
              <a:ext uri="{FF2B5EF4-FFF2-40B4-BE49-F238E27FC236}">
                <a16:creationId xmlns:a16="http://schemas.microsoft.com/office/drawing/2014/main" id="{50BDB343-0DEB-CAD3-FA7E-0C1FEB1EC5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4655" y="1696846"/>
            <a:ext cx="11235377" cy="14319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60"/>
              </a:lnSpc>
              <a:spcBef>
                <a:spcPts val="0"/>
              </a:spcBef>
              <a:buNone/>
              <a:defRPr sz="1800" b="1" i="0">
                <a:solidFill>
                  <a:schemeClr val="accent4"/>
                </a:solidFill>
                <a:latin typeface="Satoshi" pitchFamily="2" charset="77"/>
              </a:defRPr>
            </a:lvl1pPr>
          </a:lstStyle>
          <a:p>
            <a:pPr lvl="0"/>
            <a:r>
              <a:rPr lang="fr-FR" dirty="0"/>
              <a:t>Cliquez ici pour ajouter une introduction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C1932475-7A8A-6E7B-34D2-C187452DBDD4}"/>
              </a:ext>
            </a:extLst>
          </p:cNvPr>
          <p:cNvSpPr txBox="1">
            <a:spLocks/>
          </p:cNvSpPr>
          <p:nvPr userDrawn="1"/>
        </p:nvSpPr>
        <p:spPr>
          <a:xfrm>
            <a:off x="9193212" y="2339069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ts val="176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baseline="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38C48D10-E1BC-A074-AA6D-0B830ADEE19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31652" y="3717040"/>
            <a:ext cx="3528696" cy="2304320"/>
          </a:xfrm>
          <a:prstGeom prst="rect">
            <a:avLst/>
          </a:prstGeom>
        </p:spPr>
        <p:txBody>
          <a:bodyPr lIns="0" tIns="0" rIns="14400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9EBA9D97-E8B0-84CD-3EF6-B82BCEA1C3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83878" y="3717040"/>
            <a:ext cx="3528696" cy="2304320"/>
          </a:xfrm>
          <a:prstGeom prst="rect">
            <a:avLst/>
          </a:prstGeom>
        </p:spPr>
        <p:txBody>
          <a:bodyPr lIns="0" tIns="0" rIns="14400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</p:spTree>
    <p:extLst>
      <p:ext uri="{BB962C8B-B14F-4D97-AF65-F5344CB8AC3E}">
        <p14:creationId xmlns:p14="http://schemas.microsoft.com/office/powerpoint/2010/main" val="22305338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plat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C1932475-7A8A-6E7B-34D2-C187452DBDD4}"/>
              </a:ext>
            </a:extLst>
          </p:cNvPr>
          <p:cNvSpPr txBox="1">
            <a:spLocks/>
          </p:cNvSpPr>
          <p:nvPr userDrawn="1"/>
        </p:nvSpPr>
        <p:spPr>
          <a:xfrm>
            <a:off x="9193212" y="2339069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ts val="176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baseline="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F966B9-C870-C876-22E3-FA50855E2838}"/>
              </a:ext>
            </a:extLst>
          </p:cNvPr>
          <p:cNvSpPr/>
          <p:nvPr userDrawn="1"/>
        </p:nvSpPr>
        <p:spPr>
          <a:xfrm>
            <a:off x="0" y="-4468"/>
            <a:ext cx="6096000" cy="63862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9D62ECF7-224F-BE76-8261-978BD9AB7D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5616575" cy="10804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3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9B51E19D-7186-A4AC-AF8E-F28CC81389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5616575" cy="9951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IBM Plex Sans Medium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4AB6C5AF-C111-CDBB-4E0D-9ED7BB0B5B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84040" y="894747"/>
            <a:ext cx="5317444" cy="14443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courant. </a:t>
            </a:r>
          </a:p>
        </p:txBody>
      </p:sp>
      <p:sp>
        <p:nvSpPr>
          <p:cNvPr id="3" name="Espace réservé du texte 22">
            <a:extLst>
              <a:ext uri="{FF2B5EF4-FFF2-40B4-BE49-F238E27FC236}">
                <a16:creationId xmlns:a16="http://schemas.microsoft.com/office/drawing/2014/main" id="{F0B1460B-09A0-E802-BF68-995EF59092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84041" y="511312"/>
            <a:ext cx="5317444" cy="3834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6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Satoshi" pitchFamily="2" charset="77"/>
              </a:defRPr>
            </a:lvl1pPr>
          </a:lstStyle>
          <a:p>
            <a:pPr lvl="0"/>
            <a:r>
              <a:rPr lang="fr-FR" dirty="0"/>
              <a:t>Cliquez ici pour ajouter un </a:t>
            </a:r>
            <a:r>
              <a:rPr lang="fr-FR" dirty="0" err="1"/>
              <a:t>inter-titre</a:t>
            </a:r>
            <a:endParaRPr lang="fr-FR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54E708B3-7AF0-C96A-6482-9DED8578026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84040" y="2794667"/>
            <a:ext cx="5317444" cy="14443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courant. </a:t>
            </a:r>
          </a:p>
        </p:txBody>
      </p:sp>
      <p:sp>
        <p:nvSpPr>
          <p:cNvPr id="5" name="Espace réservé du texte 22">
            <a:extLst>
              <a:ext uri="{FF2B5EF4-FFF2-40B4-BE49-F238E27FC236}">
                <a16:creationId xmlns:a16="http://schemas.microsoft.com/office/drawing/2014/main" id="{DC35D55A-5BA3-123A-E597-9FA96CB9239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84041" y="2411232"/>
            <a:ext cx="5317444" cy="3834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6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Satoshi" pitchFamily="2" charset="77"/>
              </a:defRPr>
            </a:lvl1pPr>
          </a:lstStyle>
          <a:p>
            <a:pPr lvl="0"/>
            <a:r>
              <a:rPr lang="fr-FR" dirty="0"/>
              <a:t>Cliquez ici pour ajouter un </a:t>
            </a:r>
            <a:r>
              <a:rPr lang="fr-FR" dirty="0" err="1"/>
              <a:t>inter-titre</a:t>
            </a:r>
            <a:endParaRPr lang="fr-FR" dirty="0"/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90C94401-3FE7-31B7-5B7B-5E223F9E364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95130" y="4704747"/>
            <a:ext cx="5317444" cy="14443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courant. </a:t>
            </a:r>
          </a:p>
        </p:txBody>
      </p:sp>
      <p:sp>
        <p:nvSpPr>
          <p:cNvPr id="7" name="Espace réservé du texte 22">
            <a:extLst>
              <a:ext uri="{FF2B5EF4-FFF2-40B4-BE49-F238E27FC236}">
                <a16:creationId xmlns:a16="http://schemas.microsoft.com/office/drawing/2014/main" id="{2EA2D5D4-4DA0-52C0-7984-BDED62ECC04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95131" y="4321312"/>
            <a:ext cx="5317444" cy="3834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6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Satoshi" pitchFamily="2" charset="77"/>
              </a:defRPr>
            </a:lvl1pPr>
          </a:lstStyle>
          <a:p>
            <a:pPr lvl="0"/>
            <a:r>
              <a:rPr lang="fr-FR" dirty="0"/>
              <a:t>Cliquez ici pour ajouter un </a:t>
            </a:r>
            <a:r>
              <a:rPr lang="fr-FR" dirty="0" err="1"/>
              <a:t>inter-titre</a:t>
            </a:r>
            <a:endParaRPr lang="fr-FR" dirty="0"/>
          </a:p>
        </p:txBody>
      </p:sp>
      <p:sp>
        <p:nvSpPr>
          <p:cNvPr id="10" name="Espace réservé du numéro de diapositive 3">
            <a:extLst>
              <a:ext uri="{FF2B5EF4-FFF2-40B4-BE49-F238E27FC236}">
                <a16:creationId xmlns:a16="http://schemas.microsoft.com/office/drawing/2014/main" id="{7FC5D97E-3DF5-880B-0722-0053FC857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76544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5616575" cy="92333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2E0B094D-9DCF-97E2-56AE-F005BF30B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C1932475-7A8A-6E7B-34D2-C187452DBDD4}"/>
              </a:ext>
            </a:extLst>
          </p:cNvPr>
          <p:cNvSpPr txBox="1">
            <a:spLocks/>
          </p:cNvSpPr>
          <p:nvPr userDrawn="1"/>
        </p:nvSpPr>
        <p:spPr>
          <a:xfrm>
            <a:off x="9193212" y="2339069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ts val="176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baseline="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1" name="Espace réservé du texte 10">
            <a:extLst>
              <a:ext uri="{FF2B5EF4-FFF2-40B4-BE49-F238E27FC236}">
                <a16:creationId xmlns:a16="http://schemas.microsoft.com/office/drawing/2014/main" id="{004A83C6-DC1E-F624-88B8-9073501B346E}"/>
              </a:ext>
            </a:extLst>
          </p:cNvPr>
          <p:cNvSpPr txBox="1">
            <a:spLocks/>
          </p:cNvSpPr>
          <p:nvPr userDrawn="1"/>
        </p:nvSpPr>
        <p:spPr>
          <a:xfrm>
            <a:off x="9838942" y="500758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308D9933-0B6D-8C13-0434-97B0EE6140F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9425" y="3057824"/>
            <a:ext cx="5616575" cy="214482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D99A6B2A-98EC-B4C2-A033-3F03A29074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5616575" cy="692497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IBM Plex Sans Medium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1224986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2">
            <a:extLst>
              <a:ext uri="{FF2B5EF4-FFF2-40B4-BE49-F238E27FC236}">
                <a16:creationId xmlns:a16="http://schemas.microsoft.com/office/drawing/2014/main" id="{C1932475-7A8A-6E7B-34D2-C187452DBDD4}"/>
              </a:ext>
            </a:extLst>
          </p:cNvPr>
          <p:cNvSpPr txBox="1">
            <a:spLocks/>
          </p:cNvSpPr>
          <p:nvPr userDrawn="1"/>
        </p:nvSpPr>
        <p:spPr>
          <a:xfrm>
            <a:off x="9193212" y="2339069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ts val="176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baseline="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F58802-0F50-C87B-D9D3-704F198E77C4}"/>
              </a:ext>
            </a:extLst>
          </p:cNvPr>
          <p:cNvSpPr/>
          <p:nvPr userDrawn="1"/>
        </p:nvSpPr>
        <p:spPr>
          <a:xfrm>
            <a:off x="3061941" y="0"/>
            <a:ext cx="3034060" cy="34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915628-B4FE-C43A-F371-EDDD9C3A08EF}"/>
              </a:ext>
            </a:extLst>
          </p:cNvPr>
          <p:cNvSpPr/>
          <p:nvPr userDrawn="1"/>
        </p:nvSpPr>
        <p:spPr>
          <a:xfrm>
            <a:off x="3059092" y="3429000"/>
            <a:ext cx="3061936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>
              <a:latin typeface="IBM Plex Sans Medium" panose="020B050305020300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6097C9-E7E3-3D8A-F966-048D9F1D7004}"/>
              </a:ext>
            </a:extLst>
          </p:cNvPr>
          <p:cNvSpPr/>
          <p:nvPr userDrawn="1"/>
        </p:nvSpPr>
        <p:spPr>
          <a:xfrm>
            <a:off x="6093152" y="0"/>
            <a:ext cx="3036907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0D4F96-E727-1EF8-C00C-5C73097882BD}"/>
              </a:ext>
            </a:extLst>
          </p:cNvPr>
          <p:cNvSpPr/>
          <p:nvPr userDrawn="1"/>
        </p:nvSpPr>
        <p:spPr>
          <a:xfrm>
            <a:off x="9130060" y="0"/>
            <a:ext cx="306194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091DDD-C210-755B-4B8B-436FC508A1B7}"/>
              </a:ext>
            </a:extLst>
          </p:cNvPr>
          <p:cNvSpPr/>
          <p:nvPr userDrawn="1"/>
        </p:nvSpPr>
        <p:spPr>
          <a:xfrm>
            <a:off x="6096000" y="3429000"/>
            <a:ext cx="3034059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7121FD3-765A-C81C-D679-8559B7767E3B}"/>
              </a:ext>
            </a:extLst>
          </p:cNvPr>
          <p:cNvSpPr/>
          <p:nvPr userDrawn="1"/>
        </p:nvSpPr>
        <p:spPr>
          <a:xfrm>
            <a:off x="9130060" y="3429000"/>
            <a:ext cx="306194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space réservé pour une image  12">
            <a:extLst>
              <a:ext uri="{FF2B5EF4-FFF2-40B4-BE49-F238E27FC236}">
                <a16:creationId xmlns:a16="http://schemas.microsoft.com/office/drawing/2014/main" id="{D4DB3A8D-AF9F-D37B-EB57-776508367C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429000"/>
            <a:ext cx="3061941" cy="34334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B06BDF21-987A-789E-F451-D0B27F4FEB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6" y="476250"/>
            <a:ext cx="2371332" cy="1466170"/>
          </a:xfrm>
          <a:prstGeom prst="rect">
            <a:avLst/>
          </a:prstGeom>
        </p:spPr>
        <p:txBody>
          <a:bodyPr lIns="0" tIns="0" rIns="360000" bIns="0"/>
          <a:lstStyle>
            <a:lvl1pPr marL="0" indent="0">
              <a:lnSpc>
                <a:spcPts val="27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9374458A-5EDF-D9FE-DC57-24E1D87211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8" y="2113974"/>
            <a:ext cx="2360240" cy="834459"/>
          </a:xfrm>
          <a:prstGeom prst="rect">
            <a:avLst/>
          </a:prstGeom>
        </p:spPr>
        <p:txBody>
          <a:bodyPr wrap="square" lIns="0" tIns="0" rIns="360000" bIns="0">
            <a:spAutoFit/>
          </a:bodyPr>
          <a:lstStyle>
            <a:lvl1pPr marL="0" indent="0">
              <a:lnSpc>
                <a:spcPts val="2180"/>
              </a:lnSpc>
              <a:spcBef>
                <a:spcPts val="0"/>
              </a:spcBef>
              <a:buNone/>
              <a:defRPr sz="1800" b="0" i="0">
                <a:solidFill>
                  <a:schemeClr val="accent2"/>
                </a:solidFill>
                <a:latin typeface="IBM Plex Sans Medium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25" name="Espace réservé du texte 22">
            <a:extLst>
              <a:ext uri="{FF2B5EF4-FFF2-40B4-BE49-F238E27FC236}">
                <a16:creationId xmlns:a16="http://schemas.microsoft.com/office/drawing/2014/main" id="{4EF27651-C29F-4132-769B-04C533291C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87712" y="136762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6426892C-AD81-FB3E-AC75-0CD10EADBD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10594" y="2112663"/>
            <a:ext cx="2592258" cy="449547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7" name="Espace réservé du texte 22">
            <a:extLst>
              <a:ext uri="{FF2B5EF4-FFF2-40B4-BE49-F238E27FC236}">
                <a16:creationId xmlns:a16="http://schemas.microsoft.com/office/drawing/2014/main" id="{1BA1C149-1F12-F5DD-DE52-8AAED24E380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3736" y="136762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8C0DC2EE-EA6D-4862-DEF4-2DA38DA4034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3736" y="2112663"/>
            <a:ext cx="2615139" cy="449547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9" name="Espace réservé du texte 22">
            <a:extLst>
              <a:ext uri="{FF2B5EF4-FFF2-40B4-BE49-F238E27FC236}">
                <a16:creationId xmlns:a16="http://schemas.microsoft.com/office/drawing/2014/main" id="{F2F3D278-2B2A-8816-E685-75CF170DEE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386361" y="1367628"/>
            <a:ext cx="2615140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6C78BDD1-FD6E-5C14-AEF5-24BB7854EFE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409553" y="2112663"/>
            <a:ext cx="2593786" cy="449547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31" name="Espace réservé du texte 22">
            <a:extLst>
              <a:ext uri="{FF2B5EF4-FFF2-40B4-BE49-F238E27FC236}">
                <a16:creationId xmlns:a16="http://schemas.microsoft.com/office/drawing/2014/main" id="{A3B74875-2B9B-68EB-ABF7-B90C4305A07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87712" y="484234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bg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2B4585F0-CC42-22C5-9EB2-611D752AF11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09692" y="5587383"/>
            <a:ext cx="2581858" cy="449547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Satoshi Medium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33" name="Espace réservé du texte 22">
            <a:extLst>
              <a:ext uri="{FF2B5EF4-FFF2-40B4-BE49-F238E27FC236}">
                <a16:creationId xmlns:a16="http://schemas.microsoft.com/office/drawing/2014/main" id="{7F70942E-517F-7A67-EA6F-E3C05C08B9C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03736" y="484234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E922627-8E23-4B63-CC24-CFC8B6595D7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92842" y="5587383"/>
            <a:ext cx="2615139" cy="449547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35" name="Espace réservé du texte 22">
            <a:extLst>
              <a:ext uri="{FF2B5EF4-FFF2-40B4-BE49-F238E27FC236}">
                <a16:creationId xmlns:a16="http://schemas.microsoft.com/office/drawing/2014/main" id="{58C23D37-5CF2-A12B-EE67-B67ED9ECB51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86361" y="4842348"/>
            <a:ext cx="2615140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62315553-08D9-37A3-1601-AE1318D3D43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386361" y="5587383"/>
            <a:ext cx="2616695" cy="449547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</p:spTree>
    <p:extLst>
      <p:ext uri="{BB962C8B-B14F-4D97-AF65-F5344CB8AC3E}">
        <p14:creationId xmlns:p14="http://schemas.microsoft.com/office/powerpoint/2010/main" val="24235876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uverture trame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cercle, jaune, objet astronomique&#10;&#10;Description générée automatiquement">
            <a:extLst>
              <a:ext uri="{FF2B5EF4-FFF2-40B4-BE49-F238E27FC236}">
                <a16:creationId xmlns:a16="http://schemas.microsoft.com/office/drawing/2014/main" id="{70A30918-7A9D-DD57-9265-4FC71EA30A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328310" cy="6858501"/>
          </a:xfrm>
          <a:prstGeom prst="rect">
            <a:avLst/>
          </a:prstGeom>
        </p:spPr>
      </p:pic>
      <p:sp>
        <p:nvSpPr>
          <p:cNvPr id="16" name="Espace réservé du titre 1">
            <a:extLst>
              <a:ext uri="{FF2B5EF4-FFF2-40B4-BE49-F238E27FC236}">
                <a16:creationId xmlns:a16="http://schemas.microsoft.com/office/drawing/2014/main" id="{0713705B-5073-A3A8-7F11-ADCE02A63EDB}"/>
              </a:ext>
            </a:extLst>
          </p:cNvPr>
          <p:cNvSpPr txBox="1">
            <a:spLocks/>
          </p:cNvSpPr>
          <p:nvPr userDrawn="1"/>
        </p:nvSpPr>
        <p:spPr>
          <a:xfrm>
            <a:off x="479425" y="3564627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1ADB2D1D-1287-FEEC-BE39-688D34E27AC8}"/>
              </a:ext>
            </a:extLst>
          </p:cNvPr>
          <p:cNvSpPr txBox="1">
            <a:spLocks/>
          </p:cNvSpPr>
          <p:nvPr userDrawn="1"/>
        </p:nvSpPr>
        <p:spPr>
          <a:xfrm>
            <a:off x="479425" y="3722282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4AFA88FC-14A0-F865-9691-C00424D9F188}"/>
              </a:ext>
            </a:extLst>
          </p:cNvPr>
          <p:cNvSpPr txBox="1">
            <a:spLocks/>
          </p:cNvSpPr>
          <p:nvPr userDrawn="1"/>
        </p:nvSpPr>
        <p:spPr>
          <a:xfrm>
            <a:off x="407210" y="5897267"/>
            <a:ext cx="4871589" cy="859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BCAC6964-66DB-4558-4AB0-EC60E1678C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598" y="6271868"/>
            <a:ext cx="163920" cy="101084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4F55A71F-6B9C-E8D9-6B4E-844CD2C65A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9850" t="36707" r="28821" b="34081"/>
          <a:stretch/>
        </p:blipFill>
        <p:spPr>
          <a:xfrm>
            <a:off x="6384040" y="802609"/>
            <a:ext cx="1656230" cy="1656230"/>
          </a:xfrm>
          <a:prstGeom prst="rect">
            <a:avLst/>
          </a:prstGeom>
        </p:spPr>
      </p:pic>
      <p:sp>
        <p:nvSpPr>
          <p:cNvPr id="9" name="Sous-titre 2">
            <a:extLst>
              <a:ext uri="{FF2B5EF4-FFF2-40B4-BE49-F238E27FC236}">
                <a16:creationId xmlns:a16="http://schemas.microsoft.com/office/drawing/2014/main" id="{034B118D-2FAA-524A-6BA3-69F972AE27A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79424" y="4869200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760"/>
              </a:lnSpc>
              <a:buNone/>
              <a:defRPr sz="1800" b="1" i="0" baseline="0">
                <a:solidFill>
                  <a:schemeClr val="accent1"/>
                </a:solidFill>
                <a:latin typeface="Satoshi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956FBDA-B443-D8CB-0127-2A4014940A61}"/>
              </a:ext>
            </a:extLst>
          </p:cNvPr>
          <p:cNvSpPr txBox="1"/>
          <p:nvPr userDrawn="1"/>
        </p:nvSpPr>
        <p:spPr>
          <a:xfrm>
            <a:off x="695863" y="6247936"/>
            <a:ext cx="932948" cy="1800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fld id="{71EE7E6F-E690-594F-AA95-A2E190D12AE4}" type="datetime1">
              <a:rPr lang="fr-FR" sz="1300" b="0" i="0" kern="1200" smtClean="0">
                <a:solidFill>
                  <a:schemeClr val="accent2"/>
                </a:solidFill>
                <a:latin typeface="IBM Plex Sans Medium" panose="020B0503050203000203" pitchFamily="34" charset="0"/>
                <a:ea typeface="+mn-ea"/>
                <a:cs typeface="+mn-cs"/>
              </a:rPr>
              <a:t>31/03/2026</a:t>
            </a:fld>
            <a:endParaRPr lang="fr-FR" sz="1300" b="0" i="0" kern="1200" dirty="0">
              <a:solidFill>
                <a:schemeClr val="accent2"/>
              </a:solidFill>
              <a:latin typeface="IBM Plex Sans Medium" panose="020B0503050203000203" pitchFamily="34" charset="0"/>
              <a:ea typeface="+mn-ea"/>
              <a:cs typeface="+mn-cs"/>
            </a:endParaRPr>
          </a:p>
        </p:txBody>
      </p:sp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0A516C33-8358-C1A9-53E5-14770CC30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324866"/>
            <a:ext cx="5616575" cy="12961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5480"/>
              </a:lnSpc>
              <a:defRPr sz="5400" b="0" i="0" baseline="0">
                <a:solidFill>
                  <a:schemeClr val="accent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09758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logo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cercle, jaune, objet astronomique&#10;&#10;Description générée automatiquement">
            <a:extLst>
              <a:ext uri="{FF2B5EF4-FFF2-40B4-BE49-F238E27FC236}">
                <a16:creationId xmlns:a16="http://schemas.microsoft.com/office/drawing/2014/main" id="{70A30918-7A9D-DD57-9265-4FC71EA30A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328310" cy="6858501"/>
          </a:xfrm>
          <a:prstGeom prst="rect">
            <a:avLst/>
          </a:prstGeom>
        </p:spPr>
      </p:pic>
      <p:sp>
        <p:nvSpPr>
          <p:cNvPr id="16" name="Espace réservé du titre 1">
            <a:extLst>
              <a:ext uri="{FF2B5EF4-FFF2-40B4-BE49-F238E27FC236}">
                <a16:creationId xmlns:a16="http://schemas.microsoft.com/office/drawing/2014/main" id="{0713705B-5073-A3A8-7F11-ADCE02A63EDB}"/>
              </a:ext>
            </a:extLst>
          </p:cNvPr>
          <p:cNvSpPr txBox="1">
            <a:spLocks/>
          </p:cNvSpPr>
          <p:nvPr userDrawn="1"/>
        </p:nvSpPr>
        <p:spPr>
          <a:xfrm>
            <a:off x="479425" y="3564627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1ADB2D1D-1287-FEEC-BE39-688D34E27AC8}"/>
              </a:ext>
            </a:extLst>
          </p:cNvPr>
          <p:cNvSpPr txBox="1">
            <a:spLocks/>
          </p:cNvSpPr>
          <p:nvPr userDrawn="1"/>
        </p:nvSpPr>
        <p:spPr>
          <a:xfrm>
            <a:off x="479425" y="3722282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624FACE4-7A27-9A61-9464-A8FD5186034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79424" y="4869200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760"/>
              </a:lnSpc>
              <a:buNone/>
              <a:defRPr sz="1800" b="1" i="0" baseline="0">
                <a:solidFill>
                  <a:schemeClr val="accent1"/>
                </a:solidFill>
                <a:latin typeface="Satoshi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4AFA88FC-14A0-F865-9691-C00424D9F188}"/>
              </a:ext>
            </a:extLst>
          </p:cNvPr>
          <p:cNvSpPr txBox="1">
            <a:spLocks/>
          </p:cNvSpPr>
          <p:nvPr userDrawn="1"/>
        </p:nvSpPr>
        <p:spPr>
          <a:xfrm>
            <a:off x="407210" y="5897267"/>
            <a:ext cx="4871589" cy="859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BCAC6964-66DB-4558-4AB0-EC60E1678C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598" y="6271868"/>
            <a:ext cx="163920" cy="101084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C53E3C3C-2C8D-A620-1029-CB83D2F2E407}"/>
              </a:ext>
            </a:extLst>
          </p:cNvPr>
          <p:cNvSpPr txBox="1"/>
          <p:nvPr userDrawn="1"/>
        </p:nvSpPr>
        <p:spPr>
          <a:xfrm>
            <a:off x="695863" y="6247936"/>
            <a:ext cx="932948" cy="1800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fld id="{71EE7E6F-E690-594F-AA95-A2E190D12AE4}" type="datetime1">
              <a:rPr lang="fr-FR" sz="1300" b="0" i="0" kern="1200" smtClean="0">
                <a:solidFill>
                  <a:schemeClr val="accent2"/>
                </a:solidFill>
                <a:latin typeface="IBM Plex Sans Medium" panose="020B0503050203000203" pitchFamily="34" charset="0"/>
                <a:ea typeface="+mn-ea"/>
                <a:cs typeface="+mn-cs"/>
              </a:rPr>
              <a:t>31/03/2026</a:t>
            </a:fld>
            <a:endParaRPr lang="fr-FR" sz="1300" b="0" i="0" kern="1200" dirty="0">
              <a:solidFill>
                <a:schemeClr val="accent2"/>
              </a:solidFill>
              <a:latin typeface="IBM Plex Sans Medium" panose="020B0503050203000203" pitchFamily="34" charset="0"/>
              <a:ea typeface="+mn-ea"/>
              <a:cs typeface="+mn-cs"/>
            </a:endParaRPr>
          </a:p>
        </p:txBody>
      </p:sp>
      <p:sp>
        <p:nvSpPr>
          <p:cNvPr id="4" name="Espace réservé du titre 1">
            <a:extLst>
              <a:ext uri="{FF2B5EF4-FFF2-40B4-BE49-F238E27FC236}">
                <a16:creationId xmlns:a16="http://schemas.microsoft.com/office/drawing/2014/main" id="{99639132-6E78-1DF0-8CD0-B00CAB136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324866"/>
            <a:ext cx="5616575" cy="12961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5480"/>
              </a:lnSpc>
              <a:defRPr sz="5400" b="0" i="0" baseline="0">
                <a:solidFill>
                  <a:schemeClr val="accent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95DECDA9-73C4-DF2B-6707-1083ADE43E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3282" t="31061" r="21209" b="34499"/>
          <a:stretch/>
        </p:blipFill>
        <p:spPr>
          <a:xfrm>
            <a:off x="6095999" y="476250"/>
            <a:ext cx="2232311" cy="195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797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2862C2-7C6F-9B9D-B6F9-B51237491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BC7FDE55-9F08-2379-3AF1-68851AAFB2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5650" y="2236105"/>
            <a:ext cx="720100" cy="3600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1"/>
                </a:solidFill>
                <a:latin typeface="IBM Plex Sans" panose="020B0503050203000203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CF9B1C5-83B3-F822-0594-EA9E32D2B8D7}"/>
              </a:ext>
            </a:extLst>
          </p:cNvPr>
          <p:cNvSpPr txBox="1"/>
          <p:nvPr userDrawn="1"/>
        </p:nvSpPr>
        <p:spPr>
          <a:xfrm>
            <a:off x="2351480" y="1124680"/>
            <a:ext cx="639277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5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atoshi" pitchFamily="2" charset="77"/>
                <a:ea typeface="+mn-ea"/>
                <a:cs typeface="+mn-cs"/>
              </a:rPr>
              <a:t>Sommaire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326068AC-FDED-C9AD-0727-2B7AF1D409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67760" y="2236105"/>
            <a:ext cx="734481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2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89B42863-04B1-DACF-7175-514979A237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5650" y="2879195"/>
            <a:ext cx="720100" cy="3600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1"/>
                </a:solidFill>
                <a:latin typeface="IBM Plex Sans" panose="020B0503050203000203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02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07FD6445-A12E-9527-7641-3881AB56CD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7760" y="2880246"/>
            <a:ext cx="734481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2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0951B379-B3CF-F053-1D73-D2CDACFD47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75650" y="3522285"/>
            <a:ext cx="720100" cy="3600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1"/>
                </a:solidFill>
                <a:latin typeface="IBM Plex Sans" panose="020B0503050203000203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03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0F10A617-A8B7-1F89-4AEA-6893D28149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67760" y="3524387"/>
            <a:ext cx="734481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2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3" name="Espace réservé du texte 11">
            <a:extLst>
              <a:ext uri="{FF2B5EF4-FFF2-40B4-BE49-F238E27FC236}">
                <a16:creationId xmlns:a16="http://schemas.microsoft.com/office/drawing/2014/main" id="{4676FFA6-7ADA-8A34-E514-3AE4DF7BCE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75650" y="4165375"/>
            <a:ext cx="720100" cy="3600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1"/>
                </a:solidFill>
                <a:latin typeface="IBM Plex Sans" panose="020B0503050203000203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04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D40295F2-3CBA-0088-CBC2-AC1E75852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67760" y="4168528"/>
            <a:ext cx="734481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2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CCC81A8D-F0EF-02FC-AE12-A08F511A7C1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75650" y="4808465"/>
            <a:ext cx="720100" cy="36530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1"/>
                </a:solidFill>
                <a:latin typeface="IBM Plex Sans" panose="020B0503050203000203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05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109EFE1D-BACF-65DD-CA28-B0250B6B1A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67760" y="4812669"/>
            <a:ext cx="734481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2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A3F951C9-63EF-2171-E01F-398F369715B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75650" y="5456811"/>
            <a:ext cx="720100" cy="36530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1"/>
                </a:solidFill>
                <a:latin typeface="IBM Plex Sans" panose="020B0503050203000203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06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A3B00144-1958-E96E-40C2-1CCEB3C847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67760" y="5456811"/>
            <a:ext cx="734481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2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</p:spTree>
    <p:extLst>
      <p:ext uri="{BB962C8B-B14F-4D97-AF65-F5344CB8AC3E}">
        <p14:creationId xmlns:p14="http://schemas.microsoft.com/office/powerpoint/2010/main" val="444931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5616575" cy="923330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2E3B9AF7-8B4B-A316-5524-5B19503467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5616575" cy="692497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IBM Plex Sans Medium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58633BF5-108A-77A3-84FF-E4F0D2FE1B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3717040"/>
            <a:ext cx="5616575" cy="214482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222FE178-A241-7B1D-DCC0-C29EA0ECBD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7092" y="-4468"/>
            <a:ext cx="6084907" cy="6386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23F10AE-C27C-5AB3-E032-EE3CC26C55FF}"/>
              </a:ext>
            </a:extLst>
          </p:cNvPr>
          <p:cNvSpPr txBox="1"/>
          <p:nvPr userDrawn="1"/>
        </p:nvSpPr>
        <p:spPr>
          <a:xfrm>
            <a:off x="-596900" y="624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7FABFD4B-C222-E657-6113-AAB452CF7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00737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23F10AE-C27C-5AB3-E032-EE3CC26C55FF}"/>
              </a:ext>
            </a:extLst>
          </p:cNvPr>
          <p:cNvSpPr txBox="1"/>
          <p:nvPr userDrawn="1"/>
        </p:nvSpPr>
        <p:spPr>
          <a:xfrm>
            <a:off x="-596900" y="624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2862C2-7C6F-9B9D-B6F9-B51237491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BC7FDE55-9F08-2379-3AF1-68851AAFB2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510" y="2780482"/>
            <a:ext cx="1043940" cy="122417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0" i="0">
                <a:solidFill>
                  <a:schemeClr val="accent2"/>
                </a:solidFill>
                <a:latin typeface="IBM Plex Sans Medium" panose="020B0503050203000203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8" name="Espace réservé du texte 22">
            <a:extLst>
              <a:ext uri="{FF2B5EF4-FFF2-40B4-BE49-F238E27FC236}">
                <a16:creationId xmlns:a16="http://schemas.microsoft.com/office/drawing/2014/main" id="{C85F8CE8-4C32-6E4F-1E02-1D81174C04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23695" y="2896224"/>
            <a:ext cx="6866782" cy="1239955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>
              <a:lnSpc>
                <a:spcPts val="4760"/>
              </a:lnSpc>
              <a:spcBef>
                <a:spcPts val="0"/>
              </a:spcBef>
              <a:buNone/>
              <a:defRPr sz="5000" b="1" i="0">
                <a:solidFill>
                  <a:schemeClr val="accent1"/>
                </a:solidFill>
                <a:latin typeface="IBM Plex Sans SemiBold" panose="020B0503050203000203" pitchFamily="34" charset="0"/>
              </a:defRPr>
            </a:lvl1pPr>
          </a:lstStyle>
          <a:p>
            <a:pPr lvl="0"/>
            <a:r>
              <a:rPr lang="fr-FR" dirty="0"/>
              <a:t>CLIQUEZ ICI POUR AJOUTER UN TITRE</a:t>
            </a:r>
          </a:p>
        </p:txBody>
      </p:sp>
      <p:pic>
        <p:nvPicPr>
          <p:cNvPr id="6" name="Image 5" descr="Une image contenant cercle, jaune, objet astronomique&#10;&#10;Description générée automatiquement">
            <a:extLst>
              <a:ext uri="{FF2B5EF4-FFF2-40B4-BE49-F238E27FC236}">
                <a16:creationId xmlns:a16="http://schemas.microsoft.com/office/drawing/2014/main" id="{498EBA69-6F46-A391-2FF1-20B5565FEF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740"/>
          <a:stretch/>
        </p:blipFill>
        <p:spPr>
          <a:xfrm>
            <a:off x="-412170" y="-61827"/>
            <a:ext cx="4071789" cy="694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18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logo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cercle, jaune, objet astronomique&#10;&#10;Description générée automatiquement">
            <a:extLst>
              <a:ext uri="{FF2B5EF4-FFF2-40B4-BE49-F238E27FC236}">
                <a16:creationId xmlns:a16="http://schemas.microsoft.com/office/drawing/2014/main" id="{70A30918-7A9D-DD57-9265-4FC71EA30A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328310" cy="6858501"/>
          </a:xfrm>
          <a:prstGeom prst="rect">
            <a:avLst/>
          </a:prstGeom>
        </p:spPr>
      </p:pic>
      <p:sp>
        <p:nvSpPr>
          <p:cNvPr id="16" name="Espace réservé du titre 1">
            <a:extLst>
              <a:ext uri="{FF2B5EF4-FFF2-40B4-BE49-F238E27FC236}">
                <a16:creationId xmlns:a16="http://schemas.microsoft.com/office/drawing/2014/main" id="{0713705B-5073-A3A8-7F11-ADCE02A63EDB}"/>
              </a:ext>
            </a:extLst>
          </p:cNvPr>
          <p:cNvSpPr txBox="1">
            <a:spLocks/>
          </p:cNvSpPr>
          <p:nvPr userDrawn="1"/>
        </p:nvSpPr>
        <p:spPr>
          <a:xfrm>
            <a:off x="479425" y="3564627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1ADB2D1D-1287-FEEC-BE39-688D34E27AC8}"/>
              </a:ext>
            </a:extLst>
          </p:cNvPr>
          <p:cNvSpPr txBox="1">
            <a:spLocks/>
          </p:cNvSpPr>
          <p:nvPr userDrawn="1"/>
        </p:nvSpPr>
        <p:spPr>
          <a:xfrm>
            <a:off x="479425" y="3722282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624FACE4-7A27-9A61-9464-A8FD5186034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79424" y="4869200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760"/>
              </a:lnSpc>
              <a:buNone/>
              <a:defRPr sz="1800" b="1" i="0" baseline="0">
                <a:solidFill>
                  <a:schemeClr val="accent1"/>
                </a:solidFill>
                <a:latin typeface="Satoshi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4AFA88FC-14A0-F865-9691-C00424D9F188}"/>
              </a:ext>
            </a:extLst>
          </p:cNvPr>
          <p:cNvSpPr txBox="1">
            <a:spLocks/>
          </p:cNvSpPr>
          <p:nvPr userDrawn="1"/>
        </p:nvSpPr>
        <p:spPr>
          <a:xfrm>
            <a:off x="407210" y="5897267"/>
            <a:ext cx="4871589" cy="859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BCAC6964-66DB-4558-4AB0-EC60E1678C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598" y="6271868"/>
            <a:ext cx="163920" cy="101084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C53E3C3C-2C8D-A620-1029-CB83D2F2E407}"/>
              </a:ext>
            </a:extLst>
          </p:cNvPr>
          <p:cNvSpPr txBox="1"/>
          <p:nvPr userDrawn="1"/>
        </p:nvSpPr>
        <p:spPr>
          <a:xfrm>
            <a:off x="695863" y="6247936"/>
            <a:ext cx="932948" cy="1800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fld id="{71EE7E6F-E690-594F-AA95-A2E190D12AE4}" type="datetime1">
              <a:rPr lang="fr-FR" sz="1300" b="0" i="0" kern="1200" smtClean="0">
                <a:solidFill>
                  <a:schemeClr val="accent2"/>
                </a:solidFill>
                <a:latin typeface="IBM Plex Sans Medium" panose="020B0503050203000203" pitchFamily="34" charset="0"/>
                <a:ea typeface="+mn-ea"/>
                <a:cs typeface="+mn-cs"/>
              </a:rPr>
              <a:t>31/03/2026</a:t>
            </a:fld>
            <a:endParaRPr lang="fr-FR" sz="1300" b="0" i="0" kern="1200" dirty="0">
              <a:solidFill>
                <a:schemeClr val="accent2"/>
              </a:solidFill>
              <a:latin typeface="IBM Plex Sans Medium" panose="020B0503050203000203" pitchFamily="34" charset="0"/>
              <a:ea typeface="+mn-ea"/>
              <a:cs typeface="+mn-cs"/>
            </a:endParaRPr>
          </a:p>
        </p:txBody>
      </p:sp>
      <p:sp>
        <p:nvSpPr>
          <p:cNvPr id="4" name="Espace réservé du titre 1">
            <a:extLst>
              <a:ext uri="{FF2B5EF4-FFF2-40B4-BE49-F238E27FC236}">
                <a16:creationId xmlns:a16="http://schemas.microsoft.com/office/drawing/2014/main" id="{99639132-6E78-1DF0-8CD0-B00CAB136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324866"/>
            <a:ext cx="5616575" cy="12961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5480"/>
              </a:lnSpc>
              <a:defRPr sz="5400" b="0" i="0" baseline="0">
                <a:solidFill>
                  <a:schemeClr val="accent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95DECDA9-73C4-DF2B-6707-1083ADE43E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3282" t="31061" r="21209" b="34499"/>
          <a:stretch/>
        </p:blipFill>
        <p:spPr>
          <a:xfrm>
            <a:off x="6095999" y="476250"/>
            <a:ext cx="2232311" cy="195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52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5616575" cy="1080490"/>
          </a:xfrm>
          <a:prstGeom prst="rect">
            <a:avLst/>
          </a:prstGeom>
        </p:spPr>
        <p:txBody>
          <a:bodyPr lIns="0" tIns="0" rIns="36000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58633BF5-108A-77A3-84FF-E4F0D2FE1B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1844780"/>
            <a:ext cx="5616575" cy="214482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222FE178-A241-7B1D-DCC0-C29EA0ECBD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7092" y="-4468"/>
            <a:ext cx="6084907" cy="6386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2E0B094D-9DCF-97E2-56AE-F005BF30B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3506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5616575" cy="923330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58633BF5-108A-77A3-84FF-E4F0D2FE1B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3057824"/>
            <a:ext cx="5616575" cy="214482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2E0B094D-9DCF-97E2-56AE-F005BF30B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FCD51C-FC81-F340-8245-EEE1BBB1F729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65CA1DBB-A8B1-5E5C-B650-A8BDB4975F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5616575" cy="692497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IBM Plex Sans Medium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19895735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8496300" cy="1080490"/>
          </a:xfrm>
          <a:prstGeom prst="rect">
            <a:avLst/>
          </a:prstGeom>
        </p:spPr>
        <p:txBody>
          <a:bodyPr lIns="0" tIns="0" rIns="36000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58633BF5-108A-77A3-84FF-E4F0D2FE1B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3717040"/>
            <a:ext cx="8491070" cy="906980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28575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marL="285750" marR="0" lvl="0" indent="-285750" algn="l" defTabSz="914400" rtl="0" eaLnBrk="1" fontAlgn="auto" latinLnBrk="0" hangingPunct="1">
              <a:lnSpc>
                <a:spcPts val="17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ici pour ajouter du texte courant</a:t>
            </a:r>
          </a:p>
          <a:p>
            <a:pPr marL="285750" marR="0" lvl="0" indent="-285750" algn="l" defTabSz="914400" rtl="0" eaLnBrk="1" fontAlgn="auto" latinLnBrk="0" hangingPunct="1">
              <a:lnSpc>
                <a:spcPts val="17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ici pour ajouter du texte courant</a:t>
            </a:r>
          </a:p>
          <a:p>
            <a:pPr lvl="0"/>
            <a:endParaRPr lang="fr-FR" dirty="0"/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2E0B094D-9DCF-97E2-56AE-F005BF30B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901CE5-4B7E-FB21-F9F6-539DE5DD7034}"/>
              </a:ext>
            </a:extLst>
          </p:cNvPr>
          <p:cNvSpPr/>
          <p:nvPr userDrawn="1"/>
        </p:nvSpPr>
        <p:spPr>
          <a:xfrm>
            <a:off x="8975725" y="0"/>
            <a:ext cx="3216275" cy="6870716"/>
          </a:xfrm>
          <a:prstGeom prst="rect">
            <a:avLst/>
          </a:prstGeom>
          <a:solidFill>
            <a:srgbClr val="FFEB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C1932475-7A8A-6E7B-34D2-C187452DBDD4}"/>
              </a:ext>
            </a:extLst>
          </p:cNvPr>
          <p:cNvSpPr txBox="1">
            <a:spLocks/>
          </p:cNvSpPr>
          <p:nvPr userDrawn="1"/>
        </p:nvSpPr>
        <p:spPr>
          <a:xfrm>
            <a:off x="9193212" y="2339069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ts val="176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baseline="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1" name="Espace réservé du texte 10">
            <a:extLst>
              <a:ext uri="{FF2B5EF4-FFF2-40B4-BE49-F238E27FC236}">
                <a16:creationId xmlns:a16="http://schemas.microsoft.com/office/drawing/2014/main" id="{004A83C6-DC1E-F624-88B8-9073501B346E}"/>
              </a:ext>
            </a:extLst>
          </p:cNvPr>
          <p:cNvSpPr txBox="1">
            <a:spLocks/>
          </p:cNvSpPr>
          <p:nvPr userDrawn="1"/>
        </p:nvSpPr>
        <p:spPr>
          <a:xfrm>
            <a:off x="9838942" y="500758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62" name="Espace réservé du texte 10">
            <a:extLst>
              <a:ext uri="{FF2B5EF4-FFF2-40B4-BE49-F238E27FC236}">
                <a16:creationId xmlns:a16="http://schemas.microsoft.com/office/drawing/2014/main" id="{ADE28056-A7DE-9F78-B761-FABCA8CD58EB}"/>
              </a:ext>
            </a:extLst>
          </p:cNvPr>
          <p:cNvSpPr txBox="1">
            <a:spLocks/>
          </p:cNvSpPr>
          <p:nvPr userDrawn="1"/>
        </p:nvSpPr>
        <p:spPr>
          <a:xfrm>
            <a:off x="9648515" y="4875601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63" name="Espace réservé du texte 22">
            <a:extLst>
              <a:ext uri="{FF2B5EF4-FFF2-40B4-BE49-F238E27FC236}">
                <a16:creationId xmlns:a16="http://schemas.microsoft.com/office/drawing/2014/main" id="{CD23C1B5-12BA-77A4-2894-839BA495D5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86542" y="1348114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64" name="Espace réservé du texte 4">
            <a:extLst>
              <a:ext uri="{FF2B5EF4-FFF2-40B4-BE49-F238E27FC236}">
                <a16:creationId xmlns:a16="http://schemas.microsoft.com/office/drawing/2014/main" id="{56EE022F-7B46-D28C-F0E2-E20586B03A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86543" y="2093149"/>
            <a:ext cx="2026032" cy="648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65" name="Espace réservé du texte 22">
            <a:extLst>
              <a:ext uri="{FF2B5EF4-FFF2-40B4-BE49-F238E27FC236}">
                <a16:creationId xmlns:a16="http://schemas.microsoft.com/office/drawing/2014/main" id="{B6F22FC3-82C5-7721-8B13-FB51E9F31E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86542" y="310174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66" name="Espace réservé du texte 4">
            <a:extLst>
              <a:ext uri="{FF2B5EF4-FFF2-40B4-BE49-F238E27FC236}">
                <a16:creationId xmlns:a16="http://schemas.microsoft.com/office/drawing/2014/main" id="{F6C38953-8660-7EF7-C0F4-A2EAFA3B3CD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86543" y="3846778"/>
            <a:ext cx="2026032" cy="648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67" name="Espace réservé du texte 22">
            <a:extLst>
              <a:ext uri="{FF2B5EF4-FFF2-40B4-BE49-F238E27FC236}">
                <a16:creationId xmlns:a16="http://schemas.microsoft.com/office/drawing/2014/main" id="{41D1E597-9B97-352C-7631-F4241F6EA8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86542" y="485518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68" name="Espace réservé du texte 4">
            <a:extLst>
              <a:ext uri="{FF2B5EF4-FFF2-40B4-BE49-F238E27FC236}">
                <a16:creationId xmlns:a16="http://schemas.microsoft.com/office/drawing/2014/main" id="{6C0CDED2-172D-9BFA-768D-951A323681D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86543" y="5600218"/>
            <a:ext cx="2026032" cy="648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2A3BBBA-BE0C-4144-EE3E-6508402B96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8479978" cy="692497"/>
          </a:xfrm>
          <a:prstGeom prst="rect">
            <a:avLst/>
          </a:prstGeom>
        </p:spPr>
        <p:txBody>
          <a:bodyPr wrap="square" lIns="0" tIns="0" rIns="36000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IBM Plex Sans Medium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38677558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12">
            <a:extLst>
              <a:ext uri="{FF2B5EF4-FFF2-40B4-BE49-F238E27FC236}">
                <a16:creationId xmlns:a16="http://schemas.microsoft.com/office/drawing/2014/main" id="{85F28F63-4410-51B3-C874-613F837CDD3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975724" y="0"/>
            <a:ext cx="3216275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8496300" cy="1080490"/>
          </a:xfrm>
          <a:prstGeom prst="rect">
            <a:avLst/>
          </a:prstGeom>
        </p:spPr>
        <p:txBody>
          <a:bodyPr lIns="0" tIns="0" rIns="36000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58633BF5-108A-77A3-84FF-E4F0D2FE1B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3717040"/>
            <a:ext cx="8496300" cy="906980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28575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marL="285750" marR="0" lvl="0" indent="-285750" algn="l" defTabSz="914400" rtl="0" eaLnBrk="1" fontAlgn="auto" latinLnBrk="0" hangingPunct="1">
              <a:lnSpc>
                <a:spcPts val="17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ici pour ajouter du texte courant</a:t>
            </a:r>
          </a:p>
          <a:p>
            <a:pPr marL="285750" marR="0" lvl="0" indent="-285750" algn="l" defTabSz="914400" rtl="0" eaLnBrk="1" fontAlgn="auto" latinLnBrk="0" hangingPunct="1">
              <a:lnSpc>
                <a:spcPts val="17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ici pour ajouter du texte courant</a:t>
            </a:r>
          </a:p>
          <a:p>
            <a:pPr lvl="0"/>
            <a:endParaRPr lang="fr-FR" dirty="0"/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2E0B094D-9DCF-97E2-56AE-F005BF30B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C1932475-7A8A-6E7B-34D2-C187452DBDD4}"/>
              </a:ext>
            </a:extLst>
          </p:cNvPr>
          <p:cNvSpPr txBox="1">
            <a:spLocks/>
          </p:cNvSpPr>
          <p:nvPr userDrawn="1"/>
        </p:nvSpPr>
        <p:spPr>
          <a:xfrm>
            <a:off x="9193212" y="2339069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ts val="176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baseline="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1" name="Espace réservé du texte 10">
            <a:extLst>
              <a:ext uri="{FF2B5EF4-FFF2-40B4-BE49-F238E27FC236}">
                <a16:creationId xmlns:a16="http://schemas.microsoft.com/office/drawing/2014/main" id="{004A83C6-DC1E-F624-88B8-9073501B346E}"/>
              </a:ext>
            </a:extLst>
          </p:cNvPr>
          <p:cNvSpPr txBox="1">
            <a:spLocks/>
          </p:cNvSpPr>
          <p:nvPr userDrawn="1"/>
        </p:nvSpPr>
        <p:spPr>
          <a:xfrm>
            <a:off x="9838942" y="500758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2" name="Espace réservé du texte 10">
            <a:extLst>
              <a:ext uri="{FF2B5EF4-FFF2-40B4-BE49-F238E27FC236}">
                <a16:creationId xmlns:a16="http://schemas.microsoft.com/office/drawing/2014/main" id="{ADE28056-A7DE-9F78-B761-FABCA8CD58EB}"/>
              </a:ext>
            </a:extLst>
          </p:cNvPr>
          <p:cNvSpPr txBox="1">
            <a:spLocks/>
          </p:cNvSpPr>
          <p:nvPr userDrawn="1"/>
        </p:nvSpPr>
        <p:spPr>
          <a:xfrm>
            <a:off x="9648515" y="4875601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94F2418C-1DFC-48A6-A831-8BCFB6B37F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8496300" cy="692497"/>
          </a:xfrm>
          <a:prstGeom prst="rect">
            <a:avLst/>
          </a:prstGeom>
        </p:spPr>
        <p:txBody>
          <a:bodyPr wrap="square" lIns="0" tIns="0" rIns="36000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IBM Plex Sans Medium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25164507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+ image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11233150" cy="1080490"/>
          </a:xfrm>
          <a:prstGeom prst="rect">
            <a:avLst/>
          </a:prstGeom>
        </p:spPr>
        <p:txBody>
          <a:bodyPr lIns="0" tIns="0" rIns="36000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58633BF5-108A-77A3-84FF-E4F0D2FE1B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3717040"/>
            <a:ext cx="11233150" cy="906980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28575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marL="285750" marR="0" lvl="0" indent="-285750" algn="l" defTabSz="914400" rtl="0" eaLnBrk="1" fontAlgn="auto" latinLnBrk="0" hangingPunct="1">
              <a:lnSpc>
                <a:spcPts val="17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ici pour ajouter du texte courant</a:t>
            </a:r>
          </a:p>
          <a:p>
            <a:pPr marL="285750" marR="0" lvl="0" indent="-285750" algn="l" defTabSz="914400" rtl="0" eaLnBrk="1" fontAlgn="auto" latinLnBrk="0" hangingPunct="1">
              <a:lnSpc>
                <a:spcPts val="17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ici pour ajouter du texte courant</a:t>
            </a:r>
          </a:p>
          <a:p>
            <a:pPr lvl="0"/>
            <a:endParaRPr lang="fr-FR" dirty="0"/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2E0B094D-9DCF-97E2-56AE-F005BF30B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C1932475-7A8A-6E7B-34D2-C187452DBDD4}"/>
              </a:ext>
            </a:extLst>
          </p:cNvPr>
          <p:cNvSpPr txBox="1">
            <a:spLocks/>
          </p:cNvSpPr>
          <p:nvPr userDrawn="1"/>
        </p:nvSpPr>
        <p:spPr>
          <a:xfrm>
            <a:off x="9193212" y="2339069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ts val="176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baseline="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1" name="Espace réservé du texte 10">
            <a:extLst>
              <a:ext uri="{FF2B5EF4-FFF2-40B4-BE49-F238E27FC236}">
                <a16:creationId xmlns:a16="http://schemas.microsoft.com/office/drawing/2014/main" id="{004A83C6-DC1E-F624-88B8-9073501B346E}"/>
              </a:ext>
            </a:extLst>
          </p:cNvPr>
          <p:cNvSpPr txBox="1">
            <a:spLocks/>
          </p:cNvSpPr>
          <p:nvPr userDrawn="1"/>
        </p:nvSpPr>
        <p:spPr>
          <a:xfrm>
            <a:off x="9838942" y="500758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2" name="Espace réservé du texte 10">
            <a:extLst>
              <a:ext uri="{FF2B5EF4-FFF2-40B4-BE49-F238E27FC236}">
                <a16:creationId xmlns:a16="http://schemas.microsoft.com/office/drawing/2014/main" id="{ADE28056-A7DE-9F78-B761-FABCA8CD58EB}"/>
              </a:ext>
            </a:extLst>
          </p:cNvPr>
          <p:cNvSpPr txBox="1">
            <a:spLocks/>
          </p:cNvSpPr>
          <p:nvPr userDrawn="1"/>
        </p:nvSpPr>
        <p:spPr>
          <a:xfrm>
            <a:off x="9648515" y="4875601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CC20F23C-BF47-14DB-BDE9-56E947A879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11233150" cy="692497"/>
          </a:xfrm>
          <a:prstGeom prst="rect">
            <a:avLst/>
          </a:prstGeom>
        </p:spPr>
        <p:txBody>
          <a:bodyPr wrap="square" lIns="0" tIns="0" rIns="36000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IBM Plex Sans Medium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27486084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4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11233150" cy="10804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58633BF5-108A-77A3-84FF-E4F0D2FE1B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6" y="3717040"/>
            <a:ext cx="3528696" cy="2304320"/>
          </a:xfrm>
          <a:prstGeom prst="rect">
            <a:avLst/>
          </a:prstGeom>
        </p:spPr>
        <p:txBody>
          <a:bodyPr lIns="0" tIns="0" rIns="14400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2E0B094D-9DCF-97E2-56AE-F005BF30B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Espace réservé du texte 22">
            <a:extLst>
              <a:ext uri="{FF2B5EF4-FFF2-40B4-BE49-F238E27FC236}">
                <a16:creationId xmlns:a16="http://schemas.microsoft.com/office/drawing/2014/main" id="{50BDB343-0DEB-CAD3-FA7E-0C1FEB1EC5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4655" y="1696846"/>
            <a:ext cx="11235377" cy="14319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60"/>
              </a:lnSpc>
              <a:spcBef>
                <a:spcPts val="0"/>
              </a:spcBef>
              <a:buNone/>
              <a:defRPr sz="1800" b="1" i="0">
                <a:solidFill>
                  <a:schemeClr val="accent4"/>
                </a:solidFill>
                <a:latin typeface="Satoshi" pitchFamily="2" charset="77"/>
              </a:defRPr>
            </a:lvl1pPr>
          </a:lstStyle>
          <a:p>
            <a:pPr lvl="0"/>
            <a:r>
              <a:rPr lang="fr-FR" dirty="0"/>
              <a:t>Cliquez ici pour ajouter une introduction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C1932475-7A8A-6E7B-34D2-C187452DBDD4}"/>
              </a:ext>
            </a:extLst>
          </p:cNvPr>
          <p:cNvSpPr txBox="1">
            <a:spLocks/>
          </p:cNvSpPr>
          <p:nvPr userDrawn="1"/>
        </p:nvSpPr>
        <p:spPr>
          <a:xfrm>
            <a:off x="9193212" y="2339069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ts val="176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baseline="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38C48D10-E1BC-A074-AA6D-0B830ADEE19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31652" y="3717040"/>
            <a:ext cx="3528696" cy="2304320"/>
          </a:xfrm>
          <a:prstGeom prst="rect">
            <a:avLst/>
          </a:prstGeom>
        </p:spPr>
        <p:txBody>
          <a:bodyPr lIns="0" tIns="0" rIns="14400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9EBA9D97-E8B0-84CD-3EF6-B82BCEA1C3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83878" y="3717040"/>
            <a:ext cx="3528696" cy="2304320"/>
          </a:xfrm>
          <a:prstGeom prst="rect">
            <a:avLst/>
          </a:prstGeom>
        </p:spPr>
        <p:txBody>
          <a:bodyPr lIns="0" tIns="0" rIns="14400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</p:spTree>
    <p:extLst>
      <p:ext uri="{BB962C8B-B14F-4D97-AF65-F5344CB8AC3E}">
        <p14:creationId xmlns:p14="http://schemas.microsoft.com/office/powerpoint/2010/main" val="997050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plat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C1932475-7A8A-6E7B-34D2-C187452DBDD4}"/>
              </a:ext>
            </a:extLst>
          </p:cNvPr>
          <p:cNvSpPr txBox="1">
            <a:spLocks/>
          </p:cNvSpPr>
          <p:nvPr userDrawn="1"/>
        </p:nvSpPr>
        <p:spPr>
          <a:xfrm>
            <a:off x="9193212" y="2339069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ts val="176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baseline="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F966B9-C870-C876-22E3-FA50855E2838}"/>
              </a:ext>
            </a:extLst>
          </p:cNvPr>
          <p:cNvSpPr/>
          <p:nvPr userDrawn="1"/>
        </p:nvSpPr>
        <p:spPr>
          <a:xfrm>
            <a:off x="0" y="-4468"/>
            <a:ext cx="6096000" cy="63862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9D62ECF7-224F-BE76-8261-978BD9AB7D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5616575" cy="10804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3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9B51E19D-7186-A4AC-AF8E-F28CC81389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5616575" cy="9951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IBM Plex Sans Medium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4AB6C5AF-C111-CDBB-4E0D-9ED7BB0B5B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84040" y="894747"/>
            <a:ext cx="5317444" cy="14443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courant. </a:t>
            </a:r>
          </a:p>
        </p:txBody>
      </p:sp>
      <p:sp>
        <p:nvSpPr>
          <p:cNvPr id="3" name="Espace réservé du texte 22">
            <a:extLst>
              <a:ext uri="{FF2B5EF4-FFF2-40B4-BE49-F238E27FC236}">
                <a16:creationId xmlns:a16="http://schemas.microsoft.com/office/drawing/2014/main" id="{F0B1460B-09A0-E802-BF68-995EF59092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84041" y="511312"/>
            <a:ext cx="5317444" cy="3834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6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Satoshi" pitchFamily="2" charset="77"/>
              </a:defRPr>
            </a:lvl1pPr>
          </a:lstStyle>
          <a:p>
            <a:pPr lvl="0"/>
            <a:r>
              <a:rPr lang="fr-FR" dirty="0"/>
              <a:t>Cliquez ici pour ajouter un </a:t>
            </a:r>
            <a:r>
              <a:rPr lang="fr-FR" dirty="0" err="1"/>
              <a:t>inter-titre</a:t>
            </a:r>
            <a:endParaRPr lang="fr-FR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54E708B3-7AF0-C96A-6482-9DED8578026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84040" y="2794667"/>
            <a:ext cx="5317444" cy="14443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courant. </a:t>
            </a:r>
          </a:p>
        </p:txBody>
      </p:sp>
      <p:sp>
        <p:nvSpPr>
          <p:cNvPr id="5" name="Espace réservé du texte 22">
            <a:extLst>
              <a:ext uri="{FF2B5EF4-FFF2-40B4-BE49-F238E27FC236}">
                <a16:creationId xmlns:a16="http://schemas.microsoft.com/office/drawing/2014/main" id="{DC35D55A-5BA3-123A-E597-9FA96CB9239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84041" y="2411232"/>
            <a:ext cx="5317444" cy="3834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6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Satoshi" pitchFamily="2" charset="77"/>
              </a:defRPr>
            </a:lvl1pPr>
          </a:lstStyle>
          <a:p>
            <a:pPr lvl="0"/>
            <a:r>
              <a:rPr lang="fr-FR" dirty="0"/>
              <a:t>Cliquez ici pour ajouter un </a:t>
            </a:r>
            <a:r>
              <a:rPr lang="fr-FR" dirty="0" err="1"/>
              <a:t>inter-titre</a:t>
            </a:r>
            <a:endParaRPr lang="fr-FR" dirty="0"/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90C94401-3FE7-31B7-5B7B-5E223F9E364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95130" y="4704747"/>
            <a:ext cx="5317444" cy="14443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courant. </a:t>
            </a:r>
          </a:p>
        </p:txBody>
      </p:sp>
      <p:sp>
        <p:nvSpPr>
          <p:cNvPr id="7" name="Espace réservé du texte 22">
            <a:extLst>
              <a:ext uri="{FF2B5EF4-FFF2-40B4-BE49-F238E27FC236}">
                <a16:creationId xmlns:a16="http://schemas.microsoft.com/office/drawing/2014/main" id="{2EA2D5D4-4DA0-52C0-7984-BDED62ECC04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95131" y="4321312"/>
            <a:ext cx="5317444" cy="3834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6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Satoshi" pitchFamily="2" charset="77"/>
              </a:defRPr>
            </a:lvl1pPr>
          </a:lstStyle>
          <a:p>
            <a:pPr lvl="0"/>
            <a:r>
              <a:rPr lang="fr-FR" dirty="0"/>
              <a:t>Cliquez ici pour ajouter un </a:t>
            </a:r>
            <a:r>
              <a:rPr lang="fr-FR" dirty="0" err="1"/>
              <a:t>inter-titre</a:t>
            </a:r>
            <a:endParaRPr lang="fr-FR" dirty="0"/>
          </a:p>
        </p:txBody>
      </p:sp>
      <p:sp>
        <p:nvSpPr>
          <p:cNvPr id="10" name="Espace réservé du numéro de diapositive 3">
            <a:extLst>
              <a:ext uri="{FF2B5EF4-FFF2-40B4-BE49-F238E27FC236}">
                <a16:creationId xmlns:a16="http://schemas.microsoft.com/office/drawing/2014/main" id="{7FC5D97E-3DF5-880B-0722-0053FC857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58820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5616575" cy="92333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2E0B094D-9DCF-97E2-56AE-F005BF30B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C1932475-7A8A-6E7B-34D2-C187452DBDD4}"/>
              </a:ext>
            </a:extLst>
          </p:cNvPr>
          <p:cNvSpPr txBox="1">
            <a:spLocks/>
          </p:cNvSpPr>
          <p:nvPr userDrawn="1"/>
        </p:nvSpPr>
        <p:spPr>
          <a:xfrm>
            <a:off x="9193212" y="2339069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ts val="176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baseline="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1" name="Espace réservé du texte 10">
            <a:extLst>
              <a:ext uri="{FF2B5EF4-FFF2-40B4-BE49-F238E27FC236}">
                <a16:creationId xmlns:a16="http://schemas.microsoft.com/office/drawing/2014/main" id="{004A83C6-DC1E-F624-88B8-9073501B346E}"/>
              </a:ext>
            </a:extLst>
          </p:cNvPr>
          <p:cNvSpPr txBox="1">
            <a:spLocks/>
          </p:cNvSpPr>
          <p:nvPr userDrawn="1"/>
        </p:nvSpPr>
        <p:spPr>
          <a:xfrm>
            <a:off x="9838942" y="500758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308D9933-0B6D-8C13-0434-97B0EE6140F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9425" y="3057824"/>
            <a:ext cx="5616575" cy="214482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D99A6B2A-98EC-B4C2-A033-3F03A29074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5616575" cy="692497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IBM Plex Sans Medium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2103351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2">
            <a:extLst>
              <a:ext uri="{FF2B5EF4-FFF2-40B4-BE49-F238E27FC236}">
                <a16:creationId xmlns:a16="http://schemas.microsoft.com/office/drawing/2014/main" id="{C1932475-7A8A-6E7B-34D2-C187452DBDD4}"/>
              </a:ext>
            </a:extLst>
          </p:cNvPr>
          <p:cNvSpPr txBox="1">
            <a:spLocks/>
          </p:cNvSpPr>
          <p:nvPr userDrawn="1"/>
        </p:nvSpPr>
        <p:spPr>
          <a:xfrm>
            <a:off x="9193212" y="2339069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ts val="176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baseline="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F58802-0F50-C87B-D9D3-704F198E77C4}"/>
              </a:ext>
            </a:extLst>
          </p:cNvPr>
          <p:cNvSpPr/>
          <p:nvPr userDrawn="1"/>
        </p:nvSpPr>
        <p:spPr>
          <a:xfrm>
            <a:off x="3061941" y="0"/>
            <a:ext cx="3034060" cy="34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915628-B4FE-C43A-F371-EDDD9C3A08EF}"/>
              </a:ext>
            </a:extLst>
          </p:cNvPr>
          <p:cNvSpPr/>
          <p:nvPr userDrawn="1"/>
        </p:nvSpPr>
        <p:spPr>
          <a:xfrm>
            <a:off x="3059092" y="3429000"/>
            <a:ext cx="3061936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>
              <a:latin typeface="IBM Plex Sans Medium" panose="020B050305020300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6097C9-E7E3-3D8A-F966-048D9F1D7004}"/>
              </a:ext>
            </a:extLst>
          </p:cNvPr>
          <p:cNvSpPr/>
          <p:nvPr userDrawn="1"/>
        </p:nvSpPr>
        <p:spPr>
          <a:xfrm>
            <a:off x="6093152" y="0"/>
            <a:ext cx="3036907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0D4F96-E727-1EF8-C00C-5C73097882BD}"/>
              </a:ext>
            </a:extLst>
          </p:cNvPr>
          <p:cNvSpPr/>
          <p:nvPr userDrawn="1"/>
        </p:nvSpPr>
        <p:spPr>
          <a:xfrm>
            <a:off x="9130060" y="0"/>
            <a:ext cx="306194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091DDD-C210-755B-4B8B-436FC508A1B7}"/>
              </a:ext>
            </a:extLst>
          </p:cNvPr>
          <p:cNvSpPr/>
          <p:nvPr userDrawn="1"/>
        </p:nvSpPr>
        <p:spPr>
          <a:xfrm>
            <a:off x="6096000" y="3429000"/>
            <a:ext cx="3034059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7121FD3-765A-C81C-D679-8559B7767E3B}"/>
              </a:ext>
            </a:extLst>
          </p:cNvPr>
          <p:cNvSpPr/>
          <p:nvPr userDrawn="1"/>
        </p:nvSpPr>
        <p:spPr>
          <a:xfrm>
            <a:off x="9130060" y="3429000"/>
            <a:ext cx="306194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space réservé pour une image  12">
            <a:extLst>
              <a:ext uri="{FF2B5EF4-FFF2-40B4-BE49-F238E27FC236}">
                <a16:creationId xmlns:a16="http://schemas.microsoft.com/office/drawing/2014/main" id="{D4DB3A8D-AF9F-D37B-EB57-776508367C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429000"/>
            <a:ext cx="3061941" cy="34334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B06BDF21-987A-789E-F451-D0B27F4FEB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6" y="476250"/>
            <a:ext cx="2371332" cy="1466170"/>
          </a:xfrm>
          <a:prstGeom prst="rect">
            <a:avLst/>
          </a:prstGeom>
        </p:spPr>
        <p:txBody>
          <a:bodyPr lIns="0" tIns="0" rIns="360000" bIns="0"/>
          <a:lstStyle>
            <a:lvl1pPr marL="0" indent="0">
              <a:lnSpc>
                <a:spcPts val="27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9374458A-5EDF-D9FE-DC57-24E1D87211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8" y="2113974"/>
            <a:ext cx="2360240" cy="834459"/>
          </a:xfrm>
          <a:prstGeom prst="rect">
            <a:avLst/>
          </a:prstGeom>
        </p:spPr>
        <p:txBody>
          <a:bodyPr wrap="square" lIns="0" tIns="0" rIns="360000" bIns="0">
            <a:spAutoFit/>
          </a:bodyPr>
          <a:lstStyle>
            <a:lvl1pPr marL="0" indent="0">
              <a:lnSpc>
                <a:spcPts val="2180"/>
              </a:lnSpc>
              <a:spcBef>
                <a:spcPts val="0"/>
              </a:spcBef>
              <a:buNone/>
              <a:defRPr sz="1800" b="0" i="0">
                <a:solidFill>
                  <a:schemeClr val="accent2"/>
                </a:solidFill>
                <a:latin typeface="IBM Plex Sans Medium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25" name="Espace réservé du texte 22">
            <a:extLst>
              <a:ext uri="{FF2B5EF4-FFF2-40B4-BE49-F238E27FC236}">
                <a16:creationId xmlns:a16="http://schemas.microsoft.com/office/drawing/2014/main" id="{4EF27651-C29F-4132-769B-04C533291C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87712" y="136762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6426892C-AD81-FB3E-AC75-0CD10EADBD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10594" y="2112663"/>
            <a:ext cx="2592258" cy="449547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7" name="Espace réservé du texte 22">
            <a:extLst>
              <a:ext uri="{FF2B5EF4-FFF2-40B4-BE49-F238E27FC236}">
                <a16:creationId xmlns:a16="http://schemas.microsoft.com/office/drawing/2014/main" id="{1BA1C149-1F12-F5DD-DE52-8AAED24E380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3736" y="136762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8C0DC2EE-EA6D-4862-DEF4-2DA38DA4034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3736" y="2112663"/>
            <a:ext cx="2615139" cy="449547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9" name="Espace réservé du texte 22">
            <a:extLst>
              <a:ext uri="{FF2B5EF4-FFF2-40B4-BE49-F238E27FC236}">
                <a16:creationId xmlns:a16="http://schemas.microsoft.com/office/drawing/2014/main" id="{F2F3D278-2B2A-8816-E685-75CF170DEE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386361" y="1367628"/>
            <a:ext cx="2615140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6C78BDD1-FD6E-5C14-AEF5-24BB7854EFE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409553" y="2112663"/>
            <a:ext cx="2593786" cy="449547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31" name="Espace réservé du texte 22">
            <a:extLst>
              <a:ext uri="{FF2B5EF4-FFF2-40B4-BE49-F238E27FC236}">
                <a16:creationId xmlns:a16="http://schemas.microsoft.com/office/drawing/2014/main" id="{A3B74875-2B9B-68EB-ABF7-B90C4305A07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87712" y="484234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bg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2B4585F0-CC42-22C5-9EB2-611D752AF11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09692" y="5587383"/>
            <a:ext cx="2581858" cy="449547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Satoshi Medium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33" name="Espace réservé du texte 22">
            <a:extLst>
              <a:ext uri="{FF2B5EF4-FFF2-40B4-BE49-F238E27FC236}">
                <a16:creationId xmlns:a16="http://schemas.microsoft.com/office/drawing/2014/main" id="{7F70942E-517F-7A67-EA6F-E3C05C08B9C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03736" y="484234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E922627-8E23-4B63-CC24-CFC8B6595D7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92842" y="5587383"/>
            <a:ext cx="2615139" cy="449547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35" name="Espace réservé du texte 22">
            <a:extLst>
              <a:ext uri="{FF2B5EF4-FFF2-40B4-BE49-F238E27FC236}">
                <a16:creationId xmlns:a16="http://schemas.microsoft.com/office/drawing/2014/main" id="{58C23D37-5CF2-A12B-EE67-B67ED9ECB51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86361" y="4842348"/>
            <a:ext cx="2615140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62315553-08D9-37A3-1601-AE1318D3D43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386361" y="5587383"/>
            <a:ext cx="2616695" cy="449547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</p:spTree>
    <p:extLst>
      <p:ext uri="{BB962C8B-B14F-4D97-AF65-F5344CB8AC3E}">
        <p14:creationId xmlns:p14="http://schemas.microsoft.com/office/powerpoint/2010/main" val="5208424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75734" y="1"/>
            <a:ext cx="1200151" cy="1460500"/>
          </a:xfrm>
          <a:solidFill>
            <a:schemeClr val="accent1"/>
          </a:solidFill>
        </p:spPr>
        <p:txBody>
          <a:bodyPr lIns="0" rIns="0" bIns="43200" anchor="b" anchorCtr="0"/>
          <a:lstStyle>
            <a:lvl1pPr algn="ctr">
              <a:defRPr sz="4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769159" y="2035200"/>
            <a:ext cx="9643908" cy="4089600"/>
          </a:xfrm>
        </p:spPr>
        <p:txBody>
          <a:bodyPr/>
          <a:lstStyle>
            <a:lvl2pPr>
              <a:spcAft>
                <a:spcPts val="800"/>
              </a:spcAft>
              <a:defRPr/>
            </a:lvl2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r>
              <a:rPr lang="fr-FR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1341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2862C2-7C6F-9B9D-B6F9-B51237491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BC7FDE55-9F08-2379-3AF1-68851AAFB2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5650" y="2236105"/>
            <a:ext cx="720100" cy="3600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1"/>
                </a:solidFill>
                <a:latin typeface="IBM Plex Sans" panose="020B0503050203000203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CF9B1C5-83B3-F822-0594-EA9E32D2B8D7}"/>
              </a:ext>
            </a:extLst>
          </p:cNvPr>
          <p:cNvSpPr txBox="1"/>
          <p:nvPr userDrawn="1"/>
        </p:nvSpPr>
        <p:spPr>
          <a:xfrm>
            <a:off x="2351480" y="1124680"/>
            <a:ext cx="639277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5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atoshi" pitchFamily="2" charset="77"/>
                <a:ea typeface="+mn-ea"/>
                <a:cs typeface="+mn-cs"/>
              </a:rPr>
              <a:t>Sommaire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326068AC-FDED-C9AD-0727-2B7AF1D409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67760" y="2236105"/>
            <a:ext cx="734481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2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89B42863-04B1-DACF-7175-514979A237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5650" y="2879195"/>
            <a:ext cx="720100" cy="3600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1"/>
                </a:solidFill>
                <a:latin typeface="IBM Plex Sans" panose="020B0503050203000203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02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07FD6445-A12E-9527-7641-3881AB56CD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7760" y="2880246"/>
            <a:ext cx="734481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2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0951B379-B3CF-F053-1D73-D2CDACFD47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75650" y="3522285"/>
            <a:ext cx="720100" cy="3600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1"/>
                </a:solidFill>
                <a:latin typeface="IBM Plex Sans" panose="020B0503050203000203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03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0F10A617-A8B7-1F89-4AEA-6893D28149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67760" y="3524387"/>
            <a:ext cx="734481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2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3" name="Espace réservé du texte 11">
            <a:extLst>
              <a:ext uri="{FF2B5EF4-FFF2-40B4-BE49-F238E27FC236}">
                <a16:creationId xmlns:a16="http://schemas.microsoft.com/office/drawing/2014/main" id="{4676FFA6-7ADA-8A34-E514-3AE4DF7BCE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75650" y="4165375"/>
            <a:ext cx="720100" cy="3600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1"/>
                </a:solidFill>
                <a:latin typeface="IBM Plex Sans" panose="020B0503050203000203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04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D40295F2-3CBA-0088-CBC2-AC1E75852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67760" y="4168528"/>
            <a:ext cx="734481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2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CCC81A8D-F0EF-02FC-AE12-A08F511A7C1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75650" y="4808465"/>
            <a:ext cx="720100" cy="36530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1"/>
                </a:solidFill>
                <a:latin typeface="IBM Plex Sans" panose="020B0503050203000203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05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109EFE1D-BACF-65DD-CA28-B0250B6B1A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67760" y="4812669"/>
            <a:ext cx="734481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2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A3F951C9-63EF-2171-E01F-398F369715B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75650" y="5456811"/>
            <a:ext cx="720100" cy="36530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1"/>
                </a:solidFill>
                <a:latin typeface="IBM Plex Sans" panose="020B0503050203000203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06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A3B00144-1958-E96E-40C2-1CCEB3C847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67760" y="5456811"/>
            <a:ext cx="734481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2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</p:spTree>
    <p:extLst>
      <p:ext uri="{BB962C8B-B14F-4D97-AF65-F5344CB8AC3E}">
        <p14:creationId xmlns:p14="http://schemas.microsoft.com/office/powerpoint/2010/main" val="4032903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7A229A3-28B4-C93A-A104-6B69BB0EE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9100-A3DA-4C1B-ABFD-66E1A93D3602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2B347FD-5C9A-8EE4-7633-155E14C84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0ED2522-4FC7-F9B9-A731-271351541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6CB4-8202-49FE-8533-1F2B4CEBDD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5550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22BFCF-92CA-C1D0-F9B6-0735816B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1B200C9-64C2-97DF-991A-8459516D6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9100-A3DA-4C1B-ABFD-66E1A93D3602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6863BEE-B8B0-9A9A-E2F8-EFAD6AEE1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EA9E1E7-BEE4-A85A-A953-B6234FF27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6CB4-8202-49FE-8533-1F2B4CEBDD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83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5616575" cy="923330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2E3B9AF7-8B4B-A316-5524-5B19503467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5616575" cy="692497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IBM Plex Sans Medium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58633BF5-108A-77A3-84FF-E4F0D2FE1B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3717040"/>
            <a:ext cx="5616575" cy="214482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222FE178-A241-7B1D-DCC0-C29EA0ECBD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7092" y="-4468"/>
            <a:ext cx="6084907" cy="6386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23F10AE-C27C-5AB3-E032-EE3CC26C55FF}"/>
              </a:ext>
            </a:extLst>
          </p:cNvPr>
          <p:cNvSpPr txBox="1"/>
          <p:nvPr userDrawn="1"/>
        </p:nvSpPr>
        <p:spPr>
          <a:xfrm>
            <a:off x="-596900" y="624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7FABFD4B-C222-E657-6113-AAB452CF7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2920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23F10AE-C27C-5AB3-E032-EE3CC26C55FF}"/>
              </a:ext>
            </a:extLst>
          </p:cNvPr>
          <p:cNvSpPr txBox="1"/>
          <p:nvPr userDrawn="1"/>
        </p:nvSpPr>
        <p:spPr>
          <a:xfrm>
            <a:off x="-596900" y="624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2862C2-7C6F-9B9D-B6F9-B51237491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BC7FDE55-9F08-2379-3AF1-68851AAFB2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510" y="2780482"/>
            <a:ext cx="1043940" cy="122417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0" i="0">
                <a:solidFill>
                  <a:schemeClr val="accent2"/>
                </a:solidFill>
                <a:latin typeface="IBM Plex Sans Medium" panose="020B0503050203000203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8" name="Espace réservé du texte 22">
            <a:extLst>
              <a:ext uri="{FF2B5EF4-FFF2-40B4-BE49-F238E27FC236}">
                <a16:creationId xmlns:a16="http://schemas.microsoft.com/office/drawing/2014/main" id="{C85F8CE8-4C32-6E4F-1E02-1D81174C04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23695" y="2896224"/>
            <a:ext cx="6866782" cy="1239955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>
              <a:lnSpc>
                <a:spcPts val="4760"/>
              </a:lnSpc>
              <a:spcBef>
                <a:spcPts val="0"/>
              </a:spcBef>
              <a:buNone/>
              <a:defRPr sz="5000" b="1" i="0">
                <a:solidFill>
                  <a:schemeClr val="accent1"/>
                </a:solidFill>
                <a:latin typeface="IBM Plex Sans SemiBold" panose="020B0503050203000203" pitchFamily="34" charset="0"/>
              </a:defRPr>
            </a:lvl1pPr>
          </a:lstStyle>
          <a:p>
            <a:pPr lvl="0"/>
            <a:r>
              <a:rPr lang="fr-FR" dirty="0"/>
              <a:t>CLIQUEZ ICI POUR AJOUTER UN TITRE</a:t>
            </a:r>
          </a:p>
        </p:txBody>
      </p:sp>
      <p:pic>
        <p:nvPicPr>
          <p:cNvPr id="6" name="Image 5" descr="Une image contenant cercle, jaune, objet astronomique&#10;&#10;Description générée automatiquement">
            <a:extLst>
              <a:ext uri="{FF2B5EF4-FFF2-40B4-BE49-F238E27FC236}">
                <a16:creationId xmlns:a16="http://schemas.microsoft.com/office/drawing/2014/main" id="{498EBA69-6F46-A391-2FF1-20B5565FEF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740"/>
          <a:stretch/>
        </p:blipFill>
        <p:spPr>
          <a:xfrm>
            <a:off x="-412170" y="-61827"/>
            <a:ext cx="4071789" cy="694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577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5616575" cy="1080490"/>
          </a:xfrm>
          <a:prstGeom prst="rect">
            <a:avLst/>
          </a:prstGeom>
        </p:spPr>
        <p:txBody>
          <a:bodyPr lIns="0" tIns="0" rIns="36000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58633BF5-108A-77A3-84FF-E4F0D2FE1B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1844780"/>
            <a:ext cx="5616575" cy="214482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222FE178-A241-7B1D-DCC0-C29EA0ECBD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7092" y="-4468"/>
            <a:ext cx="6084907" cy="6386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2E0B094D-9DCF-97E2-56AE-F005BF30B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87187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5616575" cy="923330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58633BF5-108A-77A3-84FF-E4F0D2FE1B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3057824"/>
            <a:ext cx="5616575" cy="214482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2E0B094D-9DCF-97E2-56AE-F005BF30B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FCD51C-FC81-F340-8245-EEE1BBB1F729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65CA1DBB-A8B1-5E5C-B650-A8BDB4975F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5616575" cy="692497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IBM Plex Sans Medium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22600098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8496300" cy="1080490"/>
          </a:xfrm>
          <a:prstGeom prst="rect">
            <a:avLst/>
          </a:prstGeom>
        </p:spPr>
        <p:txBody>
          <a:bodyPr lIns="0" tIns="0" rIns="36000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58633BF5-108A-77A3-84FF-E4F0D2FE1B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3717040"/>
            <a:ext cx="8491070" cy="906980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28575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marL="285750" marR="0" lvl="0" indent="-285750" algn="l" defTabSz="914400" rtl="0" eaLnBrk="1" fontAlgn="auto" latinLnBrk="0" hangingPunct="1">
              <a:lnSpc>
                <a:spcPts val="17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ici pour ajouter du texte courant</a:t>
            </a:r>
          </a:p>
          <a:p>
            <a:pPr marL="285750" marR="0" lvl="0" indent="-285750" algn="l" defTabSz="914400" rtl="0" eaLnBrk="1" fontAlgn="auto" latinLnBrk="0" hangingPunct="1">
              <a:lnSpc>
                <a:spcPts val="17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ici pour ajouter du texte courant</a:t>
            </a:r>
          </a:p>
          <a:p>
            <a:pPr lvl="0"/>
            <a:endParaRPr lang="fr-FR" dirty="0"/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2E0B094D-9DCF-97E2-56AE-F005BF30B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901CE5-4B7E-FB21-F9F6-539DE5DD7034}"/>
              </a:ext>
            </a:extLst>
          </p:cNvPr>
          <p:cNvSpPr/>
          <p:nvPr userDrawn="1"/>
        </p:nvSpPr>
        <p:spPr>
          <a:xfrm>
            <a:off x="8975725" y="0"/>
            <a:ext cx="3216275" cy="6870716"/>
          </a:xfrm>
          <a:prstGeom prst="rect">
            <a:avLst/>
          </a:prstGeom>
          <a:solidFill>
            <a:srgbClr val="FFEB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C1932475-7A8A-6E7B-34D2-C187452DBDD4}"/>
              </a:ext>
            </a:extLst>
          </p:cNvPr>
          <p:cNvSpPr txBox="1">
            <a:spLocks/>
          </p:cNvSpPr>
          <p:nvPr userDrawn="1"/>
        </p:nvSpPr>
        <p:spPr>
          <a:xfrm>
            <a:off x="9193212" y="2339069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ts val="176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baseline="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1" name="Espace réservé du texte 10">
            <a:extLst>
              <a:ext uri="{FF2B5EF4-FFF2-40B4-BE49-F238E27FC236}">
                <a16:creationId xmlns:a16="http://schemas.microsoft.com/office/drawing/2014/main" id="{004A83C6-DC1E-F624-88B8-9073501B346E}"/>
              </a:ext>
            </a:extLst>
          </p:cNvPr>
          <p:cNvSpPr txBox="1">
            <a:spLocks/>
          </p:cNvSpPr>
          <p:nvPr userDrawn="1"/>
        </p:nvSpPr>
        <p:spPr>
          <a:xfrm>
            <a:off x="9838942" y="500758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62" name="Espace réservé du texte 10">
            <a:extLst>
              <a:ext uri="{FF2B5EF4-FFF2-40B4-BE49-F238E27FC236}">
                <a16:creationId xmlns:a16="http://schemas.microsoft.com/office/drawing/2014/main" id="{ADE28056-A7DE-9F78-B761-FABCA8CD58EB}"/>
              </a:ext>
            </a:extLst>
          </p:cNvPr>
          <p:cNvSpPr txBox="1">
            <a:spLocks/>
          </p:cNvSpPr>
          <p:nvPr userDrawn="1"/>
        </p:nvSpPr>
        <p:spPr>
          <a:xfrm>
            <a:off x="9648515" y="4875601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63" name="Espace réservé du texte 22">
            <a:extLst>
              <a:ext uri="{FF2B5EF4-FFF2-40B4-BE49-F238E27FC236}">
                <a16:creationId xmlns:a16="http://schemas.microsoft.com/office/drawing/2014/main" id="{CD23C1B5-12BA-77A4-2894-839BA495D5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86542" y="1348114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64" name="Espace réservé du texte 4">
            <a:extLst>
              <a:ext uri="{FF2B5EF4-FFF2-40B4-BE49-F238E27FC236}">
                <a16:creationId xmlns:a16="http://schemas.microsoft.com/office/drawing/2014/main" id="{56EE022F-7B46-D28C-F0E2-E20586B03A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86543" y="2093149"/>
            <a:ext cx="2026032" cy="648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65" name="Espace réservé du texte 22">
            <a:extLst>
              <a:ext uri="{FF2B5EF4-FFF2-40B4-BE49-F238E27FC236}">
                <a16:creationId xmlns:a16="http://schemas.microsoft.com/office/drawing/2014/main" id="{B6F22FC3-82C5-7721-8B13-FB51E9F31E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86542" y="310174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66" name="Espace réservé du texte 4">
            <a:extLst>
              <a:ext uri="{FF2B5EF4-FFF2-40B4-BE49-F238E27FC236}">
                <a16:creationId xmlns:a16="http://schemas.microsoft.com/office/drawing/2014/main" id="{F6C38953-8660-7EF7-C0F4-A2EAFA3B3CD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86543" y="3846778"/>
            <a:ext cx="2026032" cy="648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67" name="Espace réservé du texte 22">
            <a:extLst>
              <a:ext uri="{FF2B5EF4-FFF2-40B4-BE49-F238E27FC236}">
                <a16:creationId xmlns:a16="http://schemas.microsoft.com/office/drawing/2014/main" id="{41D1E597-9B97-352C-7631-F4241F6EA8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86542" y="485518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68" name="Espace réservé du texte 4">
            <a:extLst>
              <a:ext uri="{FF2B5EF4-FFF2-40B4-BE49-F238E27FC236}">
                <a16:creationId xmlns:a16="http://schemas.microsoft.com/office/drawing/2014/main" id="{6C0CDED2-172D-9BFA-768D-951A323681D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86543" y="5600218"/>
            <a:ext cx="2026032" cy="648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2A3BBBA-BE0C-4144-EE3E-6508402B96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8479978" cy="692497"/>
          </a:xfrm>
          <a:prstGeom prst="rect">
            <a:avLst/>
          </a:prstGeom>
        </p:spPr>
        <p:txBody>
          <a:bodyPr wrap="square" lIns="0" tIns="0" rIns="36000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IBM Plex Sans Medium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3818014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12">
            <a:extLst>
              <a:ext uri="{FF2B5EF4-FFF2-40B4-BE49-F238E27FC236}">
                <a16:creationId xmlns:a16="http://schemas.microsoft.com/office/drawing/2014/main" id="{85F28F63-4410-51B3-C874-613F837CDD3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975724" y="0"/>
            <a:ext cx="3216275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8496300" cy="1080490"/>
          </a:xfrm>
          <a:prstGeom prst="rect">
            <a:avLst/>
          </a:prstGeom>
        </p:spPr>
        <p:txBody>
          <a:bodyPr lIns="0" tIns="0" rIns="36000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58633BF5-108A-77A3-84FF-E4F0D2FE1B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3717040"/>
            <a:ext cx="8496300" cy="906980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28575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marL="285750" marR="0" lvl="0" indent="-285750" algn="l" defTabSz="914400" rtl="0" eaLnBrk="1" fontAlgn="auto" latinLnBrk="0" hangingPunct="1">
              <a:lnSpc>
                <a:spcPts val="17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ici pour ajouter du texte courant</a:t>
            </a:r>
          </a:p>
          <a:p>
            <a:pPr marL="285750" marR="0" lvl="0" indent="-285750" algn="l" defTabSz="914400" rtl="0" eaLnBrk="1" fontAlgn="auto" latinLnBrk="0" hangingPunct="1">
              <a:lnSpc>
                <a:spcPts val="17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ici pour ajouter du texte courant</a:t>
            </a:r>
          </a:p>
          <a:p>
            <a:pPr lvl="0"/>
            <a:endParaRPr lang="fr-FR" dirty="0"/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2E0B094D-9DCF-97E2-56AE-F005BF30B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C1932475-7A8A-6E7B-34D2-C187452DBDD4}"/>
              </a:ext>
            </a:extLst>
          </p:cNvPr>
          <p:cNvSpPr txBox="1">
            <a:spLocks/>
          </p:cNvSpPr>
          <p:nvPr userDrawn="1"/>
        </p:nvSpPr>
        <p:spPr>
          <a:xfrm>
            <a:off x="9193212" y="2339069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ts val="176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baseline="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1" name="Espace réservé du texte 10">
            <a:extLst>
              <a:ext uri="{FF2B5EF4-FFF2-40B4-BE49-F238E27FC236}">
                <a16:creationId xmlns:a16="http://schemas.microsoft.com/office/drawing/2014/main" id="{004A83C6-DC1E-F624-88B8-9073501B346E}"/>
              </a:ext>
            </a:extLst>
          </p:cNvPr>
          <p:cNvSpPr txBox="1">
            <a:spLocks/>
          </p:cNvSpPr>
          <p:nvPr userDrawn="1"/>
        </p:nvSpPr>
        <p:spPr>
          <a:xfrm>
            <a:off x="9838942" y="500758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2" name="Espace réservé du texte 10">
            <a:extLst>
              <a:ext uri="{FF2B5EF4-FFF2-40B4-BE49-F238E27FC236}">
                <a16:creationId xmlns:a16="http://schemas.microsoft.com/office/drawing/2014/main" id="{ADE28056-A7DE-9F78-B761-FABCA8CD58EB}"/>
              </a:ext>
            </a:extLst>
          </p:cNvPr>
          <p:cNvSpPr txBox="1">
            <a:spLocks/>
          </p:cNvSpPr>
          <p:nvPr userDrawn="1"/>
        </p:nvSpPr>
        <p:spPr>
          <a:xfrm>
            <a:off x="9648515" y="4875601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94F2418C-1DFC-48A6-A831-8BCFB6B37F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8496300" cy="692497"/>
          </a:xfrm>
          <a:prstGeom prst="rect">
            <a:avLst/>
          </a:prstGeom>
        </p:spPr>
        <p:txBody>
          <a:bodyPr wrap="square" lIns="0" tIns="0" rIns="36000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IBM Plex Sans Medium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10040912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D0B296EA-8DD1-32CE-EE02-78080F6269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chemeClr val="accent1"/>
                </a:solidFill>
                <a:latin typeface="Satoshi" pitchFamily="2" charset="77"/>
              </a:defRPr>
            </a:lvl1pPr>
          </a:lstStyle>
          <a:p>
            <a:fld id="{623E7371-B7E4-094F-A15F-B89C8A21C3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texte 30">
            <a:extLst>
              <a:ext uri="{FF2B5EF4-FFF2-40B4-BE49-F238E27FC236}">
                <a16:creationId xmlns:a16="http://schemas.microsoft.com/office/drawing/2014/main" id="{537B374D-8024-A321-1017-50F4BEDD91F2}"/>
              </a:ext>
            </a:extLst>
          </p:cNvPr>
          <p:cNvSpPr txBox="1">
            <a:spLocks/>
          </p:cNvSpPr>
          <p:nvPr userDrawn="1"/>
        </p:nvSpPr>
        <p:spPr>
          <a:xfrm>
            <a:off x="684000" y="6546805"/>
            <a:ext cx="1944270" cy="831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50" b="0" i="0" kern="1200">
                <a:solidFill>
                  <a:srgbClr val="11284B"/>
                </a:solidFill>
                <a:latin typeface="Satoshi Medium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i="0" kern="120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i="0" kern="120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i="0" kern="120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i="0" kern="120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>
                <a:solidFill>
                  <a:schemeClr val="accent1"/>
                </a:solidFill>
              </a:rPr>
              <a:t>Tous droits réservés     </a:t>
            </a:r>
            <a:fld id="{B32A65D9-2950-BB46-B37C-0925E6F3B075}" type="datetime1">
              <a:rPr lang="fr-FR" smtClean="0">
                <a:solidFill>
                  <a:schemeClr val="accent1"/>
                </a:solidFill>
              </a:rPr>
              <a: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31/03/2026</a:t>
            </a:fld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B58ECF5F-128A-9FC3-058D-5634554CC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29610" t="25925" r="17900" b="34347"/>
          <a:stretch/>
        </p:blipFill>
        <p:spPr>
          <a:xfrm>
            <a:off x="179055" y="6347534"/>
            <a:ext cx="372175" cy="39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71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4" r:id="rId2"/>
    <p:sldLayoutId id="2147483693" r:id="rId3"/>
    <p:sldLayoutId id="2147483653" r:id="rId4"/>
    <p:sldLayoutId id="2147483670" r:id="rId5"/>
    <p:sldLayoutId id="2147483663" r:id="rId6"/>
    <p:sldLayoutId id="2147483665" r:id="rId7"/>
    <p:sldLayoutId id="2147483654" r:id="rId8"/>
    <p:sldLayoutId id="2147483661" r:id="rId9"/>
    <p:sldLayoutId id="2147483676" r:id="rId10"/>
    <p:sldLayoutId id="2147483659" r:id="rId11"/>
    <p:sldLayoutId id="2147483662" r:id="rId12"/>
    <p:sldLayoutId id="2147483666" r:id="rId13"/>
    <p:sldLayoutId id="214748366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D0B296EA-8DD1-32CE-EE02-78080F6269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chemeClr val="accent1"/>
                </a:solidFill>
                <a:latin typeface="Satoshi" pitchFamily="2" charset="77"/>
              </a:defRPr>
            </a:lvl1pPr>
          </a:lstStyle>
          <a:p>
            <a:fld id="{623E7371-B7E4-094F-A15F-B89C8A21C3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texte 30">
            <a:extLst>
              <a:ext uri="{FF2B5EF4-FFF2-40B4-BE49-F238E27FC236}">
                <a16:creationId xmlns:a16="http://schemas.microsoft.com/office/drawing/2014/main" id="{537B374D-8024-A321-1017-50F4BEDD91F2}"/>
              </a:ext>
            </a:extLst>
          </p:cNvPr>
          <p:cNvSpPr txBox="1">
            <a:spLocks/>
          </p:cNvSpPr>
          <p:nvPr userDrawn="1"/>
        </p:nvSpPr>
        <p:spPr>
          <a:xfrm>
            <a:off x="684000" y="6546805"/>
            <a:ext cx="1944270" cy="831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50" b="0" i="0" kern="1200">
                <a:solidFill>
                  <a:srgbClr val="11284B"/>
                </a:solidFill>
                <a:latin typeface="Satoshi Medium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i="0" kern="120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i="0" kern="120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i="0" kern="120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i="0" kern="120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>
                <a:solidFill>
                  <a:schemeClr val="accent1"/>
                </a:solidFill>
              </a:rPr>
              <a:t>Tous droits réservés     </a:t>
            </a:r>
            <a:fld id="{B32A65D9-2950-BB46-B37C-0925E6F3B075}" type="datetime1">
              <a:rPr lang="fr-FR" smtClean="0">
                <a:solidFill>
                  <a:schemeClr val="accent1"/>
                </a:solidFill>
              </a:rPr>
              <a: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31/03/2026</a:t>
            </a:fld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B58ECF5F-128A-9FC3-058D-5634554CC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29610" t="25925" r="17900" b="34347"/>
          <a:stretch/>
        </p:blipFill>
        <p:spPr>
          <a:xfrm>
            <a:off x="179055" y="6347534"/>
            <a:ext cx="372175" cy="39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3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7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7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77.png"/><Relationship Id="rId5" Type="http://schemas.openxmlformats.org/officeDocument/2006/relationships/image" Target="../media/image72.png"/><Relationship Id="rId4" Type="http://schemas.openxmlformats.org/officeDocument/2006/relationships/image" Target="../media/image7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8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036A31B8-A865-C5CD-BBC7-C5D652373CA4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07367" y="4149080"/>
            <a:ext cx="6840761" cy="859998"/>
          </a:xfrm>
        </p:spPr>
        <p:txBody>
          <a:bodyPr/>
          <a:lstStyle/>
          <a:p>
            <a:r>
              <a:rPr lang="fr-FR" dirty="0"/>
              <a:t>Interface dédiée au montage ANR et Europe au CNRS</a:t>
            </a:r>
          </a:p>
        </p:txBody>
      </p:sp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7FBABBBD-0FFC-40C7-88BD-D66F2A61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6" y="2060426"/>
            <a:ext cx="5616575" cy="1296988"/>
          </a:xfrm>
        </p:spPr>
        <p:txBody>
          <a:bodyPr/>
          <a:lstStyle/>
          <a:p>
            <a:r>
              <a:rPr lang="fr-FR" sz="3600" dirty="0">
                <a:latin typeface="+mn-lt"/>
              </a:rPr>
              <a:t>Présentation de l’outil </a:t>
            </a:r>
            <a:r>
              <a:rPr lang="fr-FR" sz="3600" b="1" dirty="0">
                <a:latin typeface="+mn-lt"/>
              </a:rPr>
              <a:t>USERFIRST</a:t>
            </a:r>
            <a:endParaRPr lang="fr-FR" sz="36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385C8E32-A638-4C37-8F33-4253ED40CE1F}"/>
              </a:ext>
            </a:extLst>
          </p:cNvPr>
          <p:cNvSpPr txBox="1">
            <a:spLocks/>
          </p:cNvSpPr>
          <p:nvPr/>
        </p:nvSpPr>
        <p:spPr>
          <a:xfrm>
            <a:off x="479035" y="5517232"/>
            <a:ext cx="3311999" cy="5959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>
              <a:solidFill>
                <a:srgbClr val="00B05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DFC69DF-DE08-499D-9648-5EBB7C23E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35" y="4577193"/>
            <a:ext cx="4700199" cy="94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1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C503EB0-8101-6A09-4392-E00BBF927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99" y="500332"/>
            <a:ext cx="11371401" cy="53915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7953FB-E3E0-010D-FD75-02C406C5DF30}"/>
              </a:ext>
            </a:extLst>
          </p:cNvPr>
          <p:cNvSpPr/>
          <p:nvPr/>
        </p:nvSpPr>
        <p:spPr>
          <a:xfrm>
            <a:off x="410299" y="2380891"/>
            <a:ext cx="5685701" cy="6124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162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DF3CBB7-7B7D-A95E-F953-9AA13E51A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23" y="579170"/>
            <a:ext cx="11943953" cy="56996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69BD0A-703D-1CAB-93A1-2436E1812ED2}"/>
              </a:ext>
            </a:extLst>
          </p:cNvPr>
          <p:cNvSpPr/>
          <p:nvPr/>
        </p:nvSpPr>
        <p:spPr>
          <a:xfrm>
            <a:off x="124023" y="4813540"/>
            <a:ext cx="11943953" cy="11559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 : gauche 4">
            <a:extLst>
              <a:ext uri="{FF2B5EF4-FFF2-40B4-BE49-F238E27FC236}">
                <a16:creationId xmlns:a16="http://schemas.microsoft.com/office/drawing/2014/main" id="{9D6238A9-454A-BE98-0C4B-EB1042086D31}"/>
              </a:ext>
            </a:extLst>
          </p:cNvPr>
          <p:cNvSpPr/>
          <p:nvPr/>
        </p:nvSpPr>
        <p:spPr>
          <a:xfrm rot="18657879">
            <a:off x="1130060" y="5381682"/>
            <a:ext cx="319178" cy="19098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5842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3FB93DC-ED86-BC8D-77BF-50D133663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02" y="629730"/>
            <a:ext cx="11641595" cy="521035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2302B34-08AE-47D9-B4A1-30C1AF557A87}"/>
              </a:ext>
            </a:extLst>
          </p:cNvPr>
          <p:cNvSpPr/>
          <p:nvPr/>
        </p:nvSpPr>
        <p:spPr>
          <a:xfrm>
            <a:off x="336431" y="4554747"/>
            <a:ext cx="1984076" cy="8281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 : gauche 3">
            <a:extLst>
              <a:ext uri="{FF2B5EF4-FFF2-40B4-BE49-F238E27FC236}">
                <a16:creationId xmlns:a16="http://schemas.microsoft.com/office/drawing/2014/main" id="{613A879D-3094-67E2-3992-640DC70CBE87}"/>
              </a:ext>
            </a:extLst>
          </p:cNvPr>
          <p:cNvSpPr/>
          <p:nvPr/>
        </p:nvSpPr>
        <p:spPr>
          <a:xfrm rot="16200000">
            <a:off x="4459856" y="4123426"/>
            <a:ext cx="370936" cy="22428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C3F1F9A-2A11-0336-4BF5-3CBA9A4FB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545" y="4024764"/>
            <a:ext cx="274344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14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66B95F2-05CF-089F-4E1C-3FADED17A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82" y="478994"/>
            <a:ext cx="11582835" cy="54904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FD27CF-1A20-3525-BA3B-1468A05822CB}"/>
              </a:ext>
            </a:extLst>
          </p:cNvPr>
          <p:cNvSpPr/>
          <p:nvPr/>
        </p:nvSpPr>
        <p:spPr>
          <a:xfrm>
            <a:off x="10032521" y="5684807"/>
            <a:ext cx="672860" cy="2846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8692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D101C75-B46D-6988-D929-5A087B19C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5732"/>
            <a:ext cx="12192000" cy="16666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7D1D062-CC4B-8ECE-67BF-92E00CAE2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7" y="2170670"/>
            <a:ext cx="2580893" cy="26773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91B8B5E-FF0E-E55A-56A9-7FF1E7518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4877" y="2252357"/>
            <a:ext cx="9456662" cy="325129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238F324-F3E8-DCB2-28D0-C47B4DE62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5270" y="5598716"/>
            <a:ext cx="8274013" cy="117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70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42712AD-77D4-F26E-2FC7-782B67359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0547"/>
            <a:ext cx="12192000" cy="621281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01D9E67-F3C7-EA82-8668-23FBAC450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90445"/>
            <a:ext cx="12191999" cy="84538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0D9F2B1-5AFE-66EB-356A-BBEA2D121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5324" y="1498341"/>
            <a:ext cx="293249" cy="28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57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30F0665-0E76-24EF-025E-82D7700F5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228"/>
            <a:ext cx="12192000" cy="625585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C592954-00CD-88FD-AC7E-A407D26EE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98760"/>
            <a:ext cx="2613804" cy="266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70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2F96E38-E4F6-AFBE-EAC2-0D6FE24FF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908"/>
            <a:ext cx="12192000" cy="62544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EB7900A-5AF5-3E39-A9CA-F2A1412849CF}"/>
              </a:ext>
            </a:extLst>
          </p:cNvPr>
          <p:cNvSpPr/>
          <p:nvPr/>
        </p:nvSpPr>
        <p:spPr>
          <a:xfrm>
            <a:off x="2587925" y="2139351"/>
            <a:ext cx="8384875" cy="38560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 : gauche 3">
            <a:extLst>
              <a:ext uri="{FF2B5EF4-FFF2-40B4-BE49-F238E27FC236}">
                <a16:creationId xmlns:a16="http://schemas.microsoft.com/office/drawing/2014/main" id="{AFD336DE-61FE-F223-C570-F22AAC0BD676}"/>
              </a:ext>
            </a:extLst>
          </p:cNvPr>
          <p:cNvSpPr/>
          <p:nvPr/>
        </p:nvSpPr>
        <p:spPr>
          <a:xfrm>
            <a:off x="1259457" y="3692105"/>
            <a:ext cx="258792" cy="18978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8708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FACF41-FED2-E6DB-A936-0C5FDBDFD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64925" cy="566528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EDBC068-786A-51BC-26EF-DE26CA360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110685"/>
            <a:ext cx="11353800" cy="538218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3170FFE-ABCA-D2D1-5CCC-5CBA66378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2746291"/>
            <a:ext cx="1889924" cy="34750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2876B8A-F14A-7301-1A6E-855E2C087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2654" y="2750604"/>
            <a:ext cx="335309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18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DDE0690-8388-8366-9DDC-85319914F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60" y="610448"/>
            <a:ext cx="11913079" cy="5637103"/>
          </a:xfrm>
          <a:prstGeom prst="rect">
            <a:avLst/>
          </a:prstGeom>
        </p:spPr>
      </p:pic>
      <p:sp>
        <p:nvSpPr>
          <p:cNvPr id="4" name="Flèche : gauche 3">
            <a:extLst>
              <a:ext uri="{FF2B5EF4-FFF2-40B4-BE49-F238E27FC236}">
                <a16:creationId xmlns:a16="http://schemas.microsoft.com/office/drawing/2014/main" id="{2743496F-4714-339D-0E09-CB0E1A5A6764}"/>
              </a:ext>
            </a:extLst>
          </p:cNvPr>
          <p:cNvSpPr/>
          <p:nvPr/>
        </p:nvSpPr>
        <p:spPr>
          <a:xfrm rot="16200000">
            <a:off x="10291464" y="2508128"/>
            <a:ext cx="314865" cy="263106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230E75F-E059-9145-E743-7D82C5A68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776" y="2471466"/>
            <a:ext cx="365792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4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A88B4CC-7935-4A1E-BED0-79CBC12861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USERFIRST : structurer le montage des projets ANR / PEPR</a:t>
            </a:r>
          </a:p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00ECDEF-09EB-4128-830B-C7568BB06D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7318" y="1995934"/>
            <a:ext cx="11366123" cy="4385816"/>
          </a:xfrm>
        </p:spPr>
        <p:txBody>
          <a:bodyPr/>
          <a:lstStyle/>
          <a:p>
            <a:r>
              <a:rPr lang="fr-FR" sz="1600" b="0" dirty="0"/>
              <a:t>de construire le budget du projet avec un calcul automatique des coûts (personnel, fonctionnement, équipement…) ;</a:t>
            </a:r>
          </a:p>
          <a:p>
            <a:r>
              <a:rPr lang="fr-FR" sz="1600" b="0" dirty="0"/>
              <a:t>de mettre le budget au bon format pour le financeur, notamment l’ANR ; </a:t>
            </a:r>
          </a:p>
          <a:p>
            <a:r>
              <a:rPr lang="fr-FR" sz="1600" b="0" dirty="0"/>
              <a:t>de regrouper les informations administratives nécessaires au dépôt ;</a:t>
            </a:r>
          </a:p>
          <a:p>
            <a:r>
              <a:rPr lang="fr-FR" sz="1600" b="0" dirty="0"/>
              <a:t>de travailler directement avec le SPV sur une base commune.</a:t>
            </a:r>
          </a:p>
          <a:p>
            <a:endParaRPr lang="fr-FR" sz="1600" b="0" dirty="0"/>
          </a:p>
          <a:p>
            <a:pPr marL="0" indent="0">
              <a:buNone/>
            </a:pPr>
            <a:r>
              <a:rPr lang="fr-FR" sz="1600" b="0" dirty="0"/>
              <a:t>L’idée est d’éviter les fichiers Excel qui circulent et les versions multiples, et d’avoir un cadre plus clair pour monter le projet </a:t>
            </a:r>
            <a:r>
              <a:rPr lang="fr-FR" sz="1600" b="0" dirty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endParaRPr lang="fr-FR" sz="1600" b="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sz="1600" b="0" dirty="0"/>
              <a:t>Pour l’AAPG ANR (tout type de projet)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600" b="0" dirty="0"/>
              <a:t>un premier budget en phase 1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600" b="0" dirty="0"/>
              <a:t>puis un budget repris et détaillé en phase 2</a:t>
            </a:r>
          </a:p>
          <a:p>
            <a:pPr marL="0" indent="0">
              <a:buNone/>
            </a:pPr>
            <a:endParaRPr lang="fr-FR" sz="1600" b="0" dirty="0"/>
          </a:p>
          <a:p>
            <a:pPr marL="0" indent="0">
              <a:buNone/>
            </a:pPr>
            <a:r>
              <a:rPr lang="fr-FR" sz="1600" b="0" dirty="0"/>
              <a:t>Pour les projets France 2030 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600" b="0" dirty="0"/>
              <a:t>un budget construit directement de manière plus complète et structurée dès le départ 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600" b="0" dirty="0"/>
              <a:t>avec souvent un niveau de détail plus important (plusieurs partenaires, structuration en tâches / </a:t>
            </a:r>
            <a:r>
              <a:rPr lang="fr-FR" sz="1600" b="0" dirty="0" err="1"/>
              <a:t>work</a:t>
            </a:r>
            <a:r>
              <a:rPr lang="fr-FR" sz="1600" b="0" dirty="0"/>
              <a:t> packages) 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600" b="0" dirty="0"/>
              <a:t>et un besoin de consolidation plus fin entre les différents établissements.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sz="1600" b="0" dirty="0"/>
          </a:p>
          <a:p>
            <a:pPr marL="0" indent="0">
              <a:buNone/>
            </a:pPr>
            <a:r>
              <a:rPr lang="fr-FR" sz="1600" b="0" dirty="0"/>
              <a:t>USERFIRST permet dans ce cas de travailler sur une base commune et de sécuriser la cohérence globale du budget, notamment sur des projets plus complexes </a:t>
            </a:r>
            <a:r>
              <a:rPr lang="fr-FR" sz="1600" b="0" dirty="0">
                <a:sym typeface="Wingdings" panose="05000000000000000000" pitchFamily="2" charset="2"/>
              </a:rPr>
              <a:t></a:t>
            </a:r>
            <a:endParaRPr lang="fr-FR" sz="1600" b="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7F0717B-A639-4E21-B837-9DC01EAEE6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7993" y="1545289"/>
            <a:ext cx="11233150" cy="346249"/>
          </a:xfrm>
        </p:spPr>
        <p:txBody>
          <a:bodyPr/>
          <a:lstStyle/>
          <a:p>
            <a:r>
              <a:rPr lang="fr-FR" dirty="0"/>
              <a:t>Le module “montage de projet” permet :</a:t>
            </a:r>
          </a:p>
        </p:txBody>
      </p:sp>
    </p:spTree>
    <p:extLst>
      <p:ext uri="{BB962C8B-B14F-4D97-AF65-F5344CB8AC3E}">
        <p14:creationId xmlns:p14="http://schemas.microsoft.com/office/powerpoint/2010/main" val="2052643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B0FFBFF-9612-7E7F-98AC-95F4C9943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10" y="672860"/>
            <a:ext cx="11470584" cy="538513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4D3E33F-1E1E-1ACF-5603-D042C226B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994" y="4546682"/>
            <a:ext cx="318734" cy="27391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EF5372A-3AB8-9661-2B8B-F5FB0386A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0421152" y="5374817"/>
            <a:ext cx="39017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25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5DB625-D842-E66C-B3A3-6C30F62B5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61740" cy="713177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D3F5A12-4BCF-29E3-C1AC-A6F951E6A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83" y="1242065"/>
            <a:ext cx="11179834" cy="5112801"/>
          </a:xfrm>
          <a:prstGeom prst="rect">
            <a:avLst/>
          </a:prstGeom>
        </p:spPr>
      </p:pic>
      <p:sp>
        <p:nvSpPr>
          <p:cNvPr id="4" name="Flèche : gauche 3">
            <a:extLst>
              <a:ext uri="{FF2B5EF4-FFF2-40B4-BE49-F238E27FC236}">
                <a16:creationId xmlns:a16="http://schemas.microsoft.com/office/drawing/2014/main" id="{7935D463-BF4B-6938-AE78-AD4CDE6C5C47}"/>
              </a:ext>
            </a:extLst>
          </p:cNvPr>
          <p:cNvSpPr/>
          <p:nvPr/>
        </p:nvSpPr>
        <p:spPr>
          <a:xfrm>
            <a:off x="1440611" y="3319013"/>
            <a:ext cx="258793" cy="20056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336F947-2DAD-53AE-75CC-EF86CC917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135" y="3878942"/>
            <a:ext cx="286537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93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2D4BE3F-0786-D018-DD5C-E35CC898F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34" y="722351"/>
            <a:ext cx="11473132" cy="5167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6E48ACE-B104-68C6-8311-FCFB469B2CCE}"/>
              </a:ext>
            </a:extLst>
          </p:cNvPr>
          <p:cNvSpPr/>
          <p:nvPr/>
        </p:nvSpPr>
        <p:spPr>
          <a:xfrm>
            <a:off x="457200" y="2467155"/>
            <a:ext cx="1086928" cy="5865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 : gauche 3">
            <a:extLst>
              <a:ext uri="{FF2B5EF4-FFF2-40B4-BE49-F238E27FC236}">
                <a16:creationId xmlns:a16="http://schemas.microsoft.com/office/drawing/2014/main" id="{9A8D0D17-9919-6E19-9E55-44FB3F19D60B}"/>
              </a:ext>
            </a:extLst>
          </p:cNvPr>
          <p:cNvSpPr/>
          <p:nvPr/>
        </p:nvSpPr>
        <p:spPr>
          <a:xfrm rot="16200000">
            <a:off x="4830791" y="5179291"/>
            <a:ext cx="345057" cy="22428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5542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8E89BFB-8851-0507-D1F5-67F1DF8B8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021" y="167089"/>
            <a:ext cx="10113958" cy="300743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D20D49A-E1B8-C4C1-0B34-661DF11D3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717" y="3174520"/>
            <a:ext cx="6719977" cy="3349143"/>
          </a:xfrm>
          <a:prstGeom prst="rect">
            <a:avLst/>
          </a:prstGeom>
        </p:spPr>
      </p:pic>
      <p:sp>
        <p:nvSpPr>
          <p:cNvPr id="6" name="Flèche : gauche 5">
            <a:extLst>
              <a:ext uri="{FF2B5EF4-FFF2-40B4-BE49-F238E27FC236}">
                <a16:creationId xmlns:a16="http://schemas.microsoft.com/office/drawing/2014/main" id="{308AC2D4-5564-D77E-F714-2CEAA9CA2CFA}"/>
              </a:ext>
            </a:extLst>
          </p:cNvPr>
          <p:cNvSpPr/>
          <p:nvPr/>
        </p:nvSpPr>
        <p:spPr>
          <a:xfrm rot="16200000">
            <a:off x="4250144" y="73832"/>
            <a:ext cx="232913" cy="18651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2553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008F8E5-94DE-CEB8-E8FB-C5F693673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54" y="0"/>
            <a:ext cx="10708892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83E075-A45B-D3D0-8E04-E9CE48602ADC}"/>
              </a:ext>
            </a:extLst>
          </p:cNvPr>
          <p:cNvSpPr/>
          <p:nvPr/>
        </p:nvSpPr>
        <p:spPr>
          <a:xfrm>
            <a:off x="2648309" y="577970"/>
            <a:ext cx="8600536" cy="10610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DF30D8F-23EA-34C5-3F9B-8447A3BEB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9186" y="4243287"/>
            <a:ext cx="8638781" cy="10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74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35DA24-FF91-71EE-41F6-368AE92B7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8754373" cy="463010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36E0BDA-8C68-9461-DF1C-332851B94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837" y="1088763"/>
            <a:ext cx="10360325" cy="15436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13FEB14-B027-68FB-0303-E4E43E7E05FF}"/>
              </a:ext>
            </a:extLst>
          </p:cNvPr>
          <p:cNvSpPr/>
          <p:nvPr/>
        </p:nvSpPr>
        <p:spPr>
          <a:xfrm>
            <a:off x="3778370" y="2070340"/>
            <a:ext cx="785004" cy="224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 : gauche 4">
            <a:extLst>
              <a:ext uri="{FF2B5EF4-FFF2-40B4-BE49-F238E27FC236}">
                <a16:creationId xmlns:a16="http://schemas.microsoft.com/office/drawing/2014/main" id="{EE09AEAD-90AE-CA4C-C813-57CB7891532C}"/>
              </a:ext>
            </a:extLst>
          </p:cNvPr>
          <p:cNvSpPr/>
          <p:nvPr/>
        </p:nvSpPr>
        <p:spPr>
          <a:xfrm rot="10800000">
            <a:off x="8902461" y="1088763"/>
            <a:ext cx="336430" cy="25879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8F0E514-12F8-8692-CD90-818E570F1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074351" y="2359138"/>
            <a:ext cx="365792" cy="31092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7C55197-9041-3263-3D3F-785EFC52E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5410" y="2362687"/>
            <a:ext cx="310923" cy="37188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A96A725-AA23-B387-F1FA-08277EA12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3398" y="2366999"/>
            <a:ext cx="310923" cy="37188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F4402C8-1F6F-EFE4-CA85-1AAFE14997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0207" y="2375152"/>
            <a:ext cx="310923" cy="37188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2CA311D-E59B-CE47-4D00-8B9B45626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0561" y="2331703"/>
            <a:ext cx="310923" cy="37188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ACFAF13-65B0-929C-AA48-B747C32590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392" y="3067165"/>
            <a:ext cx="11099216" cy="286663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92BD308-5A50-AC67-9F44-B4BAC158E94D}"/>
              </a:ext>
            </a:extLst>
          </p:cNvPr>
          <p:cNvSpPr/>
          <p:nvPr/>
        </p:nvSpPr>
        <p:spPr>
          <a:xfrm>
            <a:off x="3450566" y="4541781"/>
            <a:ext cx="875767" cy="33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E087D28-C9E6-872F-8B8D-088F28FA90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0566" y="4908950"/>
            <a:ext cx="773798" cy="30004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0818CA4-C877-7B4A-8E85-4BC4D8BF23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0105" y="5293951"/>
            <a:ext cx="774259" cy="29873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40A94EE-F49B-A200-41DB-B09690C415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1494" y="6054455"/>
            <a:ext cx="1090368" cy="57925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10CFA2B-3A36-BDE9-7084-8CF119ED5AB5}"/>
              </a:ext>
            </a:extLst>
          </p:cNvPr>
          <p:cNvSpPr/>
          <p:nvPr/>
        </p:nvSpPr>
        <p:spPr>
          <a:xfrm>
            <a:off x="9891494" y="6133381"/>
            <a:ext cx="1069990" cy="4313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95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A4E92D1-B171-8F19-A977-69974AED1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034" y="871268"/>
            <a:ext cx="10036717" cy="162176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58D7EF5-1A82-F29A-EA4D-3AE775AC6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35" y="2938165"/>
            <a:ext cx="9834113" cy="247136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83CE305-FA02-60C5-1DBF-E6D5C4690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1867" y="5727940"/>
            <a:ext cx="1166792" cy="498435"/>
          </a:xfrm>
          <a:prstGeom prst="rect">
            <a:avLst/>
          </a:prstGeom>
        </p:spPr>
      </p:pic>
      <p:sp>
        <p:nvSpPr>
          <p:cNvPr id="5" name="Flèche : gauche 4">
            <a:extLst>
              <a:ext uri="{FF2B5EF4-FFF2-40B4-BE49-F238E27FC236}">
                <a16:creationId xmlns:a16="http://schemas.microsoft.com/office/drawing/2014/main" id="{59EBA3C0-65C8-A356-0EFD-AD72526101E8}"/>
              </a:ext>
            </a:extLst>
          </p:cNvPr>
          <p:cNvSpPr/>
          <p:nvPr/>
        </p:nvSpPr>
        <p:spPr>
          <a:xfrm rot="10800000">
            <a:off x="9349146" y="1004977"/>
            <a:ext cx="405442" cy="26741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DDBFAF6-32B6-7E1B-0A24-0951AB92EF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914471" y="2331476"/>
            <a:ext cx="426757" cy="32311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C095958-8548-D48E-BF94-0C04A1E4F4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096954" y="2327162"/>
            <a:ext cx="426757" cy="32311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77DDAC5-135D-0A59-AF4C-9B3EA1CBD1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6339822" y="2340662"/>
            <a:ext cx="426757" cy="3231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8E5A5E5-3C32-3FBA-7AF8-F9AE5C494272}"/>
              </a:ext>
            </a:extLst>
          </p:cNvPr>
          <p:cNvSpPr/>
          <p:nvPr/>
        </p:nvSpPr>
        <p:spPr>
          <a:xfrm>
            <a:off x="9551867" y="5727940"/>
            <a:ext cx="1093129" cy="4984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71590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68C1458-7F55-337D-0AB3-5D8B86773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15" y="693559"/>
            <a:ext cx="11093570" cy="48994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D984914-82F1-3D86-9D43-0758FEB9DF8A}"/>
              </a:ext>
            </a:extLst>
          </p:cNvPr>
          <p:cNvSpPr/>
          <p:nvPr/>
        </p:nvSpPr>
        <p:spPr>
          <a:xfrm>
            <a:off x="4261449" y="3143306"/>
            <a:ext cx="3579962" cy="2856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264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6C3BE7-0F4A-4CBC-0BBB-0739DC95C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05800" cy="592407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CE79986-CD23-0895-32FD-E17ABD484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0" y="1288926"/>
            <a:ext cx="9582160" cy="4982477"/>
          </a:xfrm>
          <a:prstGeom prst="rect">
            <a:avLst/>
          </a:prstGeom>
        </p:spPr>
      </p:pic>
      <p:sp>
        <p:nvSpPr>
          <p:cNvPr id="4" name="Flèche : gauche 3">
            <a:extLst>
              <a:ext uri="{FF2B5EF4-FFF2-40B4-BE49-F238E27FC236}">
                <a16:creationId xmlns:a16="http://schemas.microsoft.com/office/drawing/2014/main" id="{59553931-1DEC-76A0-D022-08689FF0AEA9}"/>
              </a:ext>
            </a:extLst>
          </p:cNvPr>
          <p:cNvSpPr/>
          <p:nvPr/>
        </p:nvSpPr>
        <p:spPr>
          <a:xfrm rot="16200000">
            <a:off x="3812876" y="1112808"/>
            <a:ext cx="310551" cy="26238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737B33F-D2CD-4A6A-844D-3300666A3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307098" y="5141903"/>
            <a:ext cx="317019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582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A67A6FC-7CA7-9205-345A-CF9EF5484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940" y="593205"/>
            <a:ext cx="10476120" cy="536764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BAE68B0-9B39-C914-635C-3B5622049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747" y="1466594"/>
            <a:ext cx="231668" cy="24995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7259562-FB74-6BF7-4BFE-B1F656FE8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747" y="2933086"/>
            <a:ext cx="231668" cy="24995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C34AAA7-B9FB-DFDA-4A18-CBC4E3272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747" y="3549978"/>
            <a:ext cx="231668" cy="24995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7F2D235-5027-C867-9E51-01E4BB57A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747" y="4134210"/>
            <a:ext cx="231668" cy="24995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A2446B9-AC1B-9112-0D27-A0AF8FD84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4048" y="5305245"/>
            <a:ext cx="1156162" cy="52444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08BF63C-A1C3-9099-4F63-07CCA79C0C7E}"/>
              </a:ext>
            </a:extLst>
          </p:cNvPr>
          <p:cNvSpPr/>
          <p:nvPr/>
        </p:nvSpPr>
        <p:spPr>
          <a:xfrm>
            <a:off x="9904048" y="5369010"/>
            <a:ext cx="1077378" cy="3934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223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BC2900A-8ECF-4F5F-87EE-8004F42DFD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3600" dirty="0">
                <a:solidFill>
                  <a:srgbClr val="002060"/>
                </a:solidFill>
              </a:rPr>
              <a:t>Accéder à l’outil USERFIRST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3AEEEE9-E4E0-479F-9018-E3F493650F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5666" y="1916832"/>
            <a:ext cx="11506334" cy="2077492"/>
          </a:xfrm>
        </p:spPr>
        <p:txBody>
          <a:bodyPr/>
          <a:lstStyle/>
          <a:p>
            <a:r>
              <a:rPr lang="fr-FR" sz="1800" b="0" dirty="0"/>
              <a:t>SIGAPPEC est une plateforme accessible à tout chercheur / chercheuse, enseignant-chercheur/chercheuse de toute unité mixte de recherche (UMR) CNRS</a:t>
            </a:r>
          </a:p>
          <a:p>
            <a:endParaRPr lang="fr-FR" sz="1800" b="0" dirty="0"/>
          </a:p>
          <a:p>
            <a:r>
              <a:rPr lang="fr-FR" sz="1800" b="0" dirty="0"/>
              <a:t>Vous appartenez à une UMR CNRS et n’avez pas accès à SIGAPPEC ?</a:t>
            </a:r>
            <a:br>
              <a:rPr lang="fr-FR" sz="1800" b="0" dirty="0"/>
            </a:br>
            <a:r>
              <a:rPr lang="fr-FR" sz="1800" b="0" dirty="0"/>
              <a:t>Votre responsable administrative/gestionnaire peut vous ouvrir les droits avec un profil « Responsable Scientifique »</a:t>
            </a:r>
          </a:p>
          <a:p>
            <a:endParaRPr lang="fr-FR" sz="1800" b="0" dirty="0"/>
          </a:p>
          <a:p>
            <a:pPr marL="0" indent="0">
              <a:buNone/>
            </a:pPr>
            <a:endParaRPr lang="fr-FR" sz="1800" b="0" dirty="0"/>
          </a:p>
          <a:p>
            <a:pPr marL="0" indent="0">
              <a:buNone/>
            </a:pPr>
            <a:endParaRPr lang="fr-FR" sz="1800" b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2A056B-FF53-4432-98B4-665C71F6A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0A5345-16E1-8A41-8897-3EFCC67CC932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148E693-7E08-4BD8-A6C9-22CDA6D90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8898" y="1383615"/>
            <a:ext cx="11233150" cy="346249"/>
          </a:xfrm>
        </p:spPr>
        <p:txBody>
          <a:bodyPr/>
          <a:lstStyle/>
          <a:p>
            <a:r>
              <a:rPr lang="fr-FR" dirty="0"/>
              <a:t>Via SIGAPPEC : </a:t>
            </a:r>
          </a:p>
        </p:txBody>
      </p:sp>
    </p:spTree>
    <p:extLst>
      <p:ext uri="{BB962C8B-B14F-4D97-AF65-F5344CB8AC3E}">
        <p14:creationId xmlns:p14="http://schemas.microsoft.com/office/powerpoint/2010/main" val="26459484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E48CD5A-859E-580C-E54D-8A483C174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10" y="697513"/>
            <a:ext cx="11566780" cy="497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45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6DFB800-6D0F-5F86-A22C-3E4F92A20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56" y="447981"/>
            <a:ext cx="11501887" cy="5006065"/>
          </a:xfrm>
          <a:prstGeom prst="rect">
            <a:avLst/>
          </a:prstGeom>
        </p:spPr>
      </p:pic>
      <p:sp>
        <p:nvSpPr>
          <p:cNvPr id="3" name="Flèche : gauche 2">
            <a:extLst>
              <a:ext uri="{FF2B5EF4-FFF2-40B4-BE49-F238E27FC236}">
                <a16:creationId xmlns:a16="http://schemas.microsoft.com/office/drawing/2014/main" id="{BADDACBD-A4B3-CB84-9CAE-7DF554DB3E6D}"/>
              </a:ext>
            </a:extLst>
          </p:cNvPr>
          <p:cNvSpPr/>
          <p:nvPr/>
        </p:nvSpPr>
        <p:spPr>
          <a:xfrm>
            <a:off x="6987395" y="4196751"/>
            <a:ext cx="258793" cy="26310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93F496-276B-C9AF-7D7D-270E631BD541}"/>
              </a:ext>
            </a:extLst>
          </p:cNvPr>
          <p:cNvSpPr/>
          <p:nvPr/>
        </p:nvSpPr>
        <p:spPr>
          <a:xfrm>
            <a:off x="7246188" y="2631057"/>
            <a:ext cx="2907103" cy="11990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364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BB077F5-D0FB-E755-88D5-C3744B2C3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7045081" cy="36791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C824F7-0E62-BEFE-C9E9-72EED6F962D8}"/>
              </a:ext>
            </a:extLst>
          </p:cNvPr>
          <p:cNvSpPr/>
          <p:nvPr/>
        </p:nvSpPr>
        <p:spPr>
          <a:xfrm>
            <a:off x="0" y="1915064"/>
            <a:ext cx="948906" cy="5520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3F33644-8718-538C-55E7-DC2DD249C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571" y="3679165"/>
            <a:ext cx="9222429" cy="31098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DCFC52-FD97-9D20-4834-DDAF09F29783}"/>
              </a:ext>
            </a:extLst>
          </p:cNvPr>
          <p:cNvSpPr/>
          <p:nvPr/>
        </p:nvSpPr>
        <p:spPr>
          <a:xfrm>
            <a:off x="6219645" y="6193766"/>
            <a:ext cx="3002784" cy="2501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4228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9993DFF-E9EC-704B-4642-57304441D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0" y="473240"/>
            <a:ext cx="11968839" cy="5617010"/>
          </a:xfrm>
          <a:prstGeom prst="rect">
            <a:avLst/>
          </a:prstGeom>
        </p:spPr>
      </p:pic>
      <p:sp>
        <p:nvSpPr>
          <p:cNvPr id="3" name="Flèche : gauche 2">
            <a:extLst>
              <a:ext uri="{FF2B5EF4-FFF2-40B4-BE49-F238E27FC236}">
                <a16:creationId xmlns:a16="http://schemas.microsoft.com/office/drawing/2014/main" id="{EE8ED713-80D9-21C5-EC87-EF37DF55D03F}"/>
              </a:ext>
            </a:extLst>
          </p:cNvPr>
          <p:cNvSpPr/>
          <p:nvPr/>
        </p:nvSpPr>
        <p:spPr>
          <a:xfrm>
            <a:off x="1565694" y="4235570"/>
            <a:ext cx="319177" cy="23291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5279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D8CABF9-A281-5A66-28E5-79F4A8EC7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887"/>
            <a:ext cx="12192000" cy="544982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31FED7E-D55A-C919-AFD0-96105B79D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11502"/>
            <a:ext cx="2097206" cy="32311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A7F1834-AC76-6251-1E6F-25DCBD8EDF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196" y="5671997"/>
            <a:ext cx="4407790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733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1675E30-57EB-1ADD-9C7C-BD04E9B0A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649"/>
            <a:ext cx="12192000" cy="54480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52D079-BE21-004A-9D72-ACF388E4FC4D}"/>
              </a:ext>
            </a:extLst>
          </p:cNvPr>
          <p:cNvSpPr/>
          <p:nvPr/>
        </p:nvSpPr>
        <p:spPr>
          <a:xfrm>
            <a:off x="0" y="2139351"/>
            <a:ext cx="2061713" cy="2846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39BB006-DEFE-3C23-EAE4-303D8DC92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851" y="5691014"/>
            <a:ext cx="4407357" cy="1166986"/>
          </a:xfrm>
          <a:prstGeom prst="rect">
            <a:avLst/>
          </a:prstGeom>
        </p:spPr>
      </p:pic>
      <p:sp>
        <p:nvSpPr>
          <p:cNvPr id="6" name="Flèche : gauche 5">
            <a:extLst>
              <a:ext uri="{FF2B5EF4-FFF2-40B4-BE49-F238E27FC236}">
                <a16:creationId xmlns:a16="http://schemas.microsoft.com/office/drawing/2014/main" id="{25FCF463-30CD-A9FF-8B04-6A087C4693D4}"/>
              </a:ext>
            </a:extLst>
          </p:cNvPr>
          <p:cNvSpPr/>
          <p:nvPr/>
        </p:nvSpPr>
        <p:spPr>
          <a:xfrm>
            <a:off x="2794959" y="1147313"/>
            <a:ext cx="241539" cy="18978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9EF84EB-1228-B081-3D7A-584F79D89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0955" y="1120272"/>
            <a:ext cx="268247" cy="24386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30239D4-3292-12B9-A178-A209C8732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5078" y="1985025"/>
            <a:ext cx="268247" cy="24386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FA7AB74-3F15-3D4D-7D00-D0C129037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5355" y="3429000"/>
            <a:ext cx="268247" cy="2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1016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12CCB7-8C1D-223E-EBF6-467D383B5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2E79EBD-7169-D062-5CAD-3FC3772E5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1"/>
            <a:ext cx="12192000" cy="544982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5D965A5-E41F-47B2-CA64-37D76FDFB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6008"/>
            <a:ext cx="2097206" cy="32311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4E8A58C-7EF7-C0D5-72C0-EF1D513ED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5576" y="1131659"/>
            <a:ext cx="7132938" cy="448094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91484C0-6BDD-423A-F877-5B2AD6EBAF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1328" y="5693563"/>
            <a:ext cx="4407790" cy="116443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7F6720B-8551-4AE2-49DD-2347C63DB5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2556" y="5656984"/>
            <a:ext cx="4505334" cy="12010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D033E59-E618-3BD4-CF68-116691816127}"/>
              </a:ext>
            </a:extLst>
          </p:cNvPr>
          <p:cNvSpPr/>
          <p:nvPr/>
        </p:nvSpPr>
        <p:spPr>
          <a:xfrm>
            <a:off x="7979434" y="5331125"/>
            <a:ext cx="345057" cy="281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66285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FD1640-75BF-9CB9-656E-3F1B8377D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064260" cy="609660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5E83AC8-604A-9023-B1FD-1CA6E40C5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49" y="1173209"/>
            <a:ext cx="11293347" cy="53828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65586C1-89E9-256E-AB87-D72221BE3934}"/>
              </a:ext>
            </a:extLst>
          </p:cNvPr>
          <p:cNvSpPr/>
          <p:nvPr/>
        </p:nvSpPr>
        <p:spPr>
          <a:xfrm>
            <a:off x="586596" y="1475117"/>
            <a:ext cx="629728" cy="2501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655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35EEE0D-8C6A-E6BC-8819-6317F202D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129" y="280358"/>
            <a:ext cx="5279208" cy="6297283"/>
          </a:xfrm>
          <a:prstGeom prst="rect">
            <a:avLst/>
          </a:prstGeom>
        </p:spPr>
      </p:pic>
      <p:sp>
        <p:nvSpPr>
          <p:cNvPr id="3" name="Flèche : gauche 2">
            <a:extLst>
              <a:ext uri="{FF2B5EF4-FFF2-40B4-BE49-F238E27FC236}">
                <a16:creationId xmlns:a16="http://schemas.microsoft.com/office/drawing/2014/main" id="{34AF9DC9-BBE5-D4B9-645F-DB40898671AD}"/>
              </a:ext>
            </a:extLst>
          </p:cNvPr>
          <p:cNvSpPr/>
          <p:nvPr/>
        </p:nvSpPr>
        <p:spPr>
          <a:xfrm>
            <a:off x="6633713" y="2846717"/>
            <a:ext cx="414068" cy="32780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BFE72F0-8496-75F0-601B-F782571CB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831" y="1822226"/>
            <a:ext cx="438950" cy="38408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667D944-40C9-D2E4-D6CC-8BF4011C2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831" y="4299959"/>
            <a:ext cx="438950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076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53B8733-125F-67ED-D6CD-D60E31C37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611" y="142161"/>
            <a:ext cx="9778778" cy="465982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FBD1179-27A1-BFDA-48DA-F268F98A9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89" y="4968815"/>
            <a:ext cx="11233022" cy="1526876"/>
          </a:xfrm>
          <a:prstGeom prst="rect">
            <a:avLst/>
          </a:prstGeom>
        </p:spPr>
      </p:pic>
      <p:sp>
        <p:nvSpPr>
          <p:cNvPr id="4" name="Flèche : gauche 3">
            <a:extLst>
              <a:ext uri="{FF2B5EF4-FFF2-40B4-BE49-F238E27FC236}">
                <a16:creationId xmlns:a16="http://schemas.microsoft.com/office/drawing/2014/main" id="{8A000EE5-B6A4-3EB2-AA46-1BBC779502E9}"/>
              </a:ext>
            </a:extLst>
          </p:cNvPr>
          <p:cNvSpPr/>
          <p:nvPr/>
        </p:nvSpPr>
        <p:spPr>
          <a:xfrm rot="16200000">
            <a:off x="10378659" y="3559472"/>
            <a:ext cx="323491" cy="19194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D5EACE-12E6-4BB3-694C-002F41A3EEDB}"/>
              </a:ext>
            </a:extLst>
          </p:cNvPr>
          <p:cNvSpPr/>
          <p:nvPr/>
        </p:nvSpPr>
        <p:spPr>
          <a:xfrm>
            <a:off x="10196423" y="5262113"/>
            <a:ext cx="1500996" cy="2415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FF5A2FC-17BE-358F-5DD5-61B96691B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537044" y="5886305"/>
            <a:ext cx="249958" cy="3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29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4FDA513-D953-4E28-D6A8-14E42D489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09" y="405442"/>
            <a:ext cx="11449181" cy="583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817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A88B4CC-7935-4A1E-BED0-79CBC12861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USERFIRST 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00ECDEF-09EB-4128-830B-C7568BB06D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7318" y="1995934"/>
            <a:ext cx="11431330" cy="3693319"/>
          </a:xfrm>
        </p:spPr>
        <p:txBody>
          <a:bodyPr/>
          <a:lstStyle/>
          <a:p>
            <a:r>
              <a:rPr lang="fr-FR" sz="1600" dirty="0"/>
              <a:t>USERFIRST est un outil d’aide au montage : </a:t>
            </a:r>
            <a:r>
              <a:rPr lang="fr-FR" sz="1600" b="0" dirty="0"/>
              <a:t>réalisez le dépôt final sur la plateforme du financeur (ex : IRIS pour l’ANR) !</a:t>
            </a:r>
          </a:p>
          <a:p>
            <a:endParaRPr lang="fr-FR" sz="1600" b="0" dirty="0"/>
          </a:p>
          <a:p>
            <a:r>
              <a:rPr lang="fr-FR" sz="1600" b="0" dirty="0"/>
              <a:t>Pensez à activer l’édition du budget (“éditer le budget”) dès le début pour pouvoir travailler sur les données ;</a:t>
            </a:r>
          </a:p>
          <a:p>
            <a:endParaRPr lang="fr-FR" sz="1600" b="0" dirty="0"/>
          </a:p>
          <a:p>
            <a:r>
              <a:rPr lang="fr-FR" sz="1600" dirty="0"/>
              <a:t>Appuyez-vous sur les paramètres intégrés CNRS :</a:t>
            </a:r>
          </a:p>
          <a:p>
            <a:pPr marL="0" indent="0">
              <a:buNone/>
            </a:pPr>
            <a:r>
              <a:rPr lang="fr-FR" sz="1600" b="0" dirty="0"/>
              <a:t>→ les règles de calcul sont déjà définies (coûts de personnel, seuils d’immobilisation, données administratives…) ;</a:t>
            </a:r>
          </a:p>
          <a:p>
            <a:pPr marL="0" indent="0">
              <a:buNone/>
            </a:pPr>
            <a:r>
              <a:rPr lang="fr-FR" sz="1600" b="0" dirty="0"/>
              <a:t>→ vérifiez néanmoins que les hypothèses retenues correspondent bien au projet.</a:t>
            </a:r>
          </a:p>
          <a:p>
            <a:pPr marL="0" indent="0">
              <a:buNone/>
            </a:pPr>
            <a:endParaRPr lang="fr-FR" sz="1600" b="0" dirty="0"/>
          </a:p>
          <a:p>
            <a:r>
              <a:rPr lang="fr-FR" sz="1600" b="0" dirty="0"/>
              <a:t>Respectez la logique du financeur : </a:t>
            </a:r>
          </a:p>
          <a:p>
            <a:pPr marL="0" indent="0">
              <a:buNone/>
            </a:pPr>
            <a:r>
              <a:rPr lang="fr-FR" sz="1600" b="0" dirty="0"/>
              <a:t>→ pour l’AAPG ANR : construisez un budget en phase 1, puis reprenez-le et affinez-le en phase 2.</a:t>
            </a:r>
          </a:p>
          <a:p>
            <a:pPr marL="0" indent="0">
              <a:buNone/>
            </a:pPr>
            <a:endParaRPr lang="fr-FR" sz="1600" b="0" dirty="0"/>
          </a:p>
          <a:p>
            <a:r>
              <a:rPr lang="fr-FR" sz="1600" dirty="0"/>
              <a:t>Adaptez votre niveau de détail au type de projet</a:t>
            </a:r>
          </a:p>
          <a:p>
            <a:pPr marL="0" indent="0">
              <a:buNone/>
            </a:pPr>
            <a:r>
              <a:rPr lang="fr-FR" sz="1600" b="0" dirty="0"/>
              <a:t>→ projets ANR, PEPR ou européens : les attentes et le degré de structuration peuvent varier (partenaires, tâches, justification des coûts…).</a:t>
            </a:r>
          </a:p>
          <a:p>
            <a:pPr marL="0" indent="0">
              <a:buNone/>
            </a:pPr>
            <a:endParaRPr lang="fr-FR" sz="1600" b="0" dirty="0"/>
          </a:p>
          <a:p>
            <a:pPr marL="0" indent="0">
              <a:buNone/>
            </a:pPr>
            <a:r>
              <a:rPr lang="fr-FR" sz="1600" dirty="0"/>
              <a:t>Anticipez les échanges avec le SPV </a:t>
            </a:r>
            <a:r>
              <a:rPr lang="fr-FR" sz="1600" b="0" dirty="0"/>
              <a:t>(pour faciliter le montage, les validations et éviter les allers-retours tardifs)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7F0717B-A639-4E21-B837-9DC01EAEE6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7318" y="1298668"/>
            <a:ext cx="11233150" cy="346249"/>
          </a:xfrm>
        </p:spPr>
        <p:txBody>
          <a:bodyPr/>
          <a:lstStyle/>
          <a:p>
            <a:r>
              <a:rPr lang="fr-FR" dirty="0"/>
              <a:t>Quelques points de vigilance : </a:t>
            </a:r>
          </a:p>
        </p:txBody>
      </p:sp>
    </p:spTree>
    <p:extLst>
      <p:ext uri="{BB962C8B-B14F-4D97-AF65-F5344CB8AC3E}">
        <p14:creationId xmlns:p14="http://schemas.microsoft.com/office/powerpoint/2010/main" val="9906313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A88B4CC-7935-4A1E-BED0-79CBC12861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L’équipe en charge de vos projets ANR au sein du CNRS Centre-Est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7F0717B-A639-4E21-B837-9DC01EAEE6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8606" y="1556740"/>
            <a:ext cx="11233150" cy="1038746"/>
          </a:xfrm>
        </p:spPr>
        <p:txBody>
          <a:bodyPr/>
          <a:lstStyle/>
          <a:p>
            <a:r>
              <a:rPr lang="fr-FR" dirty="0"/>
              <a:t>Nous intervenons en appui pour structurer les budgets, vérifier leur conformité et vous accompagner tout au long du montage !</a:t>
            </a:r>
          </a:p>
          <a:p>
            <a:endParaRPr lang="fr-FR" dirty="0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5C32B84-88B1-4BE8-8C79-630E1B308DF6}"/>
              </a:ext>
            </a:extLst>
          </p:cNvPr>
          <p:cNvGrpSpPr/>
          <p:nvPr/>
        </p:nvGrpSpPr>
        <p:grpSpPr>
          <a:xfrm>
            <a:off x="3949611" y="2470520"/>
            <a:ext cx="4292778" cy="4004746"/>
            <a:chOff x="3949611" y="2470520"/>
            <a:chExt cx="4292778" cy="4004746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886E2F80-D222-4E85-A4DC-435B6A830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49611" y="2470520"/>
              <a:ext cx="4292778" cy="4004746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7CD345E4-19EC-43C8-9174-D53374D28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0261" y="4780771"/>
              <a:ext cx="1180757" cy="1180757"/>
            </a:xfrm>
            <a:prstGeom prst="ellipse">
              <a:avLst/>
            </a:prstGeom>
            <a:ln w="38100" cap="rnd">
              <a:solidFill>
                <a:srgbClr val="6941EB"/>
              </a:solidFill>
            </a:ln>
            <a:effectLst/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E9F0DDED-618E-4404-9CE2-BE703B30EAF3}"/>
                </a:ext>
              </a:extLst>
            </p:cNvPr>
            <p:cNvSpPr txBox="1"/>
            <p:nvPr/>
          </p:nvSpPr>
          <p:spPr>
            <a:xfrm>
              <a:off x="5602587" y="5961528"/>
              <a:ext cx="936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dirty="0">
                  <a:solidFill>
                    <a:schemeClr val="accent2"/>
                  </a:solidFill>
                  <a:latin typeface="Satoshi" panose="020B0604020202020204" charset="0"/>
                </a:rPr>
                <a:t>Ivan </a:t>
              </a:r>
            </a:p>
            <a:p>
              <a:pPr algn="ctr"/>
              <a:r>
                <a:rPr lang="fr-FR" sz="800" b="1" dirty="0">
                  <a:solidFill>
                    <a:schemeClr val="accent2"/>
                  </a:solidFill>
                  <a:latin typeface="Satoshi" panose="020B0604020202020204" charset="0"/>
                </a:rPr>
                <a:t>DE PORET</a:t>
              </a:r>
            </a:p>
          </p:txBody>
        </p: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9A48F191-4E71-415E-A71F-C8B433DAA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80260" y="6234143"/>
              <a:ext cx="1180757" cy="241123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B6CD9FA-DA57-49B9-9653-2B8ADDBBAB50}"/>
              </a:ext>
            </a:extLst>
          </p:cNvPr>
          <p:cNvSpPr/>
          <p:nvPr/>
        </p:nvSpPr>
        <p:spPr>
          <a:xfrm>
            <a:off x="8623450" y="3860816"/>
            <a:ext cx="3137397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Adresse générique :</a:t>
            </a:r>
          </a:p>
          <a:p>
            <a:pPr algn="ctr"/>
            <a:r>
              <a:rPr lang="fr-FR" dirty="0">
                <a:solidFill>
                  <a:schemeClr val="accent1"/>
                </a:solidFill>
              </a:rPr>
              <a:t>dr06.cellule-contrats@cnrs.fr</a:t>
            </a:r>
          </a:p>
        </p:txBody>
      </p:sp>
    </p:spTree>
    <p:extLst>
      <p:ext uri="{BB962C8B-B14F-4D97-AF65-F5344CB8AC3E}">
        <p14:creationId xmlns:p14="http://schemas.microsoft.com/office/powerpoint/2010/main" val="3029117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FB8BE4A-ED6F-BCD0-A1A9-C204BBA91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60" y="434174"/>
            <a:ext cx="11449280" cy="58343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5EDD19-5472-1937-5311-A4C2BEE32184}"/>
              </a:ext>
            </a:extLst>
          </p:cNvPr>
          <p:cNvSpPr/>
          <p:nvPr/>
        </p:nvSpPr>
        <p:spPr>
          <a:xfrm>
            <a:off x="1337094" y="1181819"/>
            <a:ext cx="707366" cy="2587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 : gauche 3">
            <a:extLst>
              <a:ext uri="{FF2B5EF4-FFF2-40B4-BE49-F238E27FC236}">
                <a16:creationId xmlns:a16="http://schemas.microsoft.com/office/drawing/2014/main" id="{0C094509-586D-F750-1905-DB2C6FCF89D9}"/>
              </a:ext>
            </a:extLst>
          </p:cNvPr>
          <p:cNvSpPr/>
          <p:nvPr/>
        </p:nvSpPr>
        <p:spPr>
          <a:xfrm rot="5400000">
            <a:off x="1535501" y="1535501"/>
            <a:ext cx="258793" cy="22428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0637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C7889F-3536-0D25-E988-F401764D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814758" cy="644166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82B00D7-7B8F-80CB-DDE9-202BA2DB4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71" y="1216324"/>
            <a:ext cx="11084258" cy="52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51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AA19BC-6AEF-72A8-B180-F3A0D3A7D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763000" cy="644166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0C34E6B-07C1-E5BF-C29A-DE688C119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51" y="1219377"/>
            <a:ext cx="11083489" cy="52734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FD5A6D-279C-CDAD-8FBD-843AC9A6DE03}"/>
              </a:ext>
            </a:extLst>
          </p:cNvPr>
          <p:cNvSpPr/>
          <p:nvPr/>
        </p:nvSpPr>
        <p:spPr>
          <a:xfrm>
            <a:off x="8695426" y="4244195"/>
            <a:ext cx="2795314" cy="12680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2491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32E06B9-0967-ECFE-791C-4993A3FF9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99" y="483078"/>
            <a:ext cx="11598209" cy="553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72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70D4A80D-F83D-6370-0C1B-D402A0B2E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58" y="486279"/>
            <a:ext cx="11783683" cy="560146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5669FEB-B370-B1BA-88C5-657D8F4A2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954" y="2179539"/>
            <a:ext cx="310923" cy="25605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DB41505-615F-11AA-300E-A2EAFAD30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795" y="3282698"/>
            <a:ext cx="310923" cy="25605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8E2442D-C5B4-6994-559E-C24EB7FFE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794" y="3740921"/>
            <a:ext cx="310923" cy="25605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B2D6C7C-5884-4467-EBA7-AD3A2D55E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871" y="4187115"/>
            <a:ext cx="310923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82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7">
      <a:dk1>
        <a:srgbClr val="9AE2FF"/>
      </a:dk1>
      <a:lt1>
        <a:srgbClr val="FFFFFF"/>
      </a:lt1>
      <a:dk2>
        <a:srgbClr val="CDD7DC"/>
      </a:dk2>
      <a:lt2>
        <a:srgbClr val="EBF0F5"/>
      </a:lt2>
      <a:accent1>
        <a:srgbClr val="00284B"/>
      </a:accent1>
      <a:accent2>
        <a:srgbClr val="6941EB"/>
      </a:accent2>
      <a:accent3>
        <a:srgbClr val="FFEB6E"/>
      </a:accent3>
      <a:accent4>
        <a:srgbClr val="8296A5"/>
      </a:accent4>
      <a:accent5>
        <a:srgbClr val="FFBC75"/>
      </a:accent5>
      <a:accent6>
        <a:srgbClr val="B0EE89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_PPT_CNRS_2023" id="{4B9C2C8F-69C1-45A0-A957-27E4DF5E16B7}" vid="{56D87344-9765-4EB3-8A9C-A8B956A23D24}"/>
    </a:ext>
  </a:extLst>
</a:theme>
</file>

<file path=ppt/theme/theme2.xml><?xml version="1.0" encoding="utf-8"?>
<a:theme xmlns:a="http://schemas.openxmlformats.org/drawingml/2006/main" name="1_Thème Office">
  <a:themeElements>
    <a:clrScheme name="Personnalisé 7">
      <a:dk1>
        <a:srgbClr val="9AE2FF"/>
      </a:dk1>
      <a:lt1>
        <a:srgbClr val="FFFFFF"/>
      </a:lt1>
      <a:dk2>
        <a:srgbClr val="CDD7DC"/>
      </a:dk2>
      <a:lt2>
        <a:srgbClr val="EBF0F5"/>
      </a:lt2>
      <a:accent1>
        <a:srgbClr val="00284B"/>
      </a:accent1>
      <a:accent2>
        <a:srgbClr val="6941EB"/>
      </a:accent2>
      <a:accent3>
        <a:srgbClr val="FFEB6E"/>
      </a:accent3>
      <a:accent4>
        <a:srgbClr val="8296A5"/>
      </a:accent4>
      <a:accent5>
        <a:srgbClr val="FFBC75"/>
      </a:accent5>
      <a:accent6>
        <a:srgbClr val="B0EE89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_PPT_CNRS_2023" id="{82B33935-8847-4067-A710-0F3E10EA578B}" vid="{A5424BEC-9CDC-49E8-8891-A691CF12787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8471BE649E21409F75326CAABA6A99" ma:contentTypeVersion="0" ma:contentTypeDescription="Crée un document." ma:contentTypeScope="" ma:versionID="468091ac4face1d48a342c877ee2848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348bd66c2f894799789f89ab4e17db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2D10ACF-2094-4E77-A311-C79AC5AC2E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7F046C-89D8-4F9A-8336-F936A04FE4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A9EA9CC-6093-48AC-99A0-21880F3D8A9C}">
  <ds:schemaRefs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Modele_PPT_CNRS_2023</Template>
  <TotalTime>824</TotalTime>
  <Words>497</Words>
  <Application>Microsoft Office PowerPoint</Application>
  <PresentationFormat>Grand écran</PresentationFormat>
  <Paragraphs>51</Paragraphs>
  <Slides>41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41</vt:i4>
      </vt:variant>
    </vt:vector>
  </HeadingPairs>
  <TitlesOfParts>
    <vt:vector size="51" baseType="lpstr">
      <vt:lpstr>Satoshi</vt:lpstr>
      <vt:lpstr>Calibri</vt:lpstr>
      <vt:lpstr>Arial</vt:lpstr>
      <vt:lpstr>IBM Plex Sans Medium</vt:lpstr>
      <vt:lpstr>Satoshi Medium</vt:lpstr>
      <vt:lpstr>IBM Plex Sans SemiBold</vt:lpstr>
      <vt:lpstr>Wingdings</vt:lpstr>
      <vt:lpstr>IBM Plex Sans</vt:lpstr>
      <vt:lpstr>Thème Office</vt:lpstr>
      <vt:lpstr>1_Thème Office</vt:lpstr>
      <vt:lpstr>Présentation de l’outil USERFIRST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ACRONYME</dc:title>
  <dc:subject/>
  <dc:creator>MOREIRA MELO VIEIRA Melissa</dc:creator>
  <cp:keywords/>
  <dc:description/>
  <cp:lastModifiedBy>MELO Melissa</cp:lastModifiedBy>
  <cp:revision>46</cp:revision>
  <dcterms:created xsi:type="dcterms:W3CDTF">2024-04-15T08:07:57Z</dcterms:created>
  <dcterms:modified xsi:type="dcterms:W3CDTF">2026-03-31T14:34:47Z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0x010100218471BE649E21409F75326CAABA6A99</vt:lpwstr>
  </property>
</Properties>
</file>